
<file path=[Content_Types].xml><?xml version="1.0" encoding="utf-8"?>
<Types xmlns="http://schemas.openxmlformats.org/package/2006/content-types">
  <Default Extension="bin" ContentType="application/octet-stream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</p:sldMasterIdLst>
  <p:notesMasterIdLst>
    <p:notesMasterId r:id="rId57"/>
  </p:notesMasterIdLst>
  <p:handoutMasterIdLst>
    <p:handoutMasterId r:id="rId58"/>
  </p:handoutMasterIdLst>
  <p:sldIdLst>
    <p:sldId id="256" r:id="rId3"/>
    <p:sldId id="258" r:id="rId4"/>
    <p:sldId id="345" r:id="rId5"/>
    <p:sldId id="259" r:id="rId6"/>
    <p:sldId id="341" r:id="rId7"/>
    <p:sldId id="342" r:id="rId8"/>
    <p:sldId id="358" r:id="rId9"/>
    <p:sldId id="336" r:id="rId10"/>
    <p:sldId id="338" r:id="rId11"/>
    <p:sldId id="340" r:id="rId12"/>
    <p:sldId id="309" r:id="rId13"/>
    <p:sldId id="326" r:id="rId14"/>
    <p:sldId id="327" r:id="rId15"/>
    <p:sldId id="332" r:id="rId16"/>
    <p:sldId id="335" r:id="rId17"/>
    <p:sldId id="329" r:id="rId18"/>
    <p:sldId id="337" r:id="rId19"/>
    <p:sldId id="311" r:id="rId20"/>
    <p:sldId id="372" r:id="rId21"/>
    <p:sldId id="379" r:id="rId22"/>
    <p:sldId id="373" r:id="rId23"/>
    <p:sldId id="377" r:id="rId24"/>
    <p:sldId id="378" r:id="rId25"/>
    <p:sldId id="380" r:id="rId26"/>
    <p:sldId id="376" r:id="rId27"/>
    <p:sldId id="375" r:id="rId28"/>
    <p:sldId id="370" r:id="rId29"/>
    <p:sldId id="374" r:id="rId30"/>
    <p:sldId id="371" r:id="rId31"/>
    <p:sldId id="312" r:id="rId32"/>
    <p:sldId id="348" r:id="rId33"/>
    <p:sldId id="350" r:id="rId34"/>
    <p:sldId id="351" r:id="rId35"/>
    <p:sldId id="353" r:id="rId36"/>
    <p:sldId id="359" r:id="rId37"/>
    <p:sldId id="354" r:id="rId38"/>
    <p:sldId id="355" r:id="rId39"/>
    <p:sldId id="313" r:id="rId40"/>
    <p:sldId id="349" r:id="rId41"/>
    <p:sldId id="366" r:id="rId42"/>
    <p:sldId id="367" r:id="rId43"/>
    <p:sldId id="362" r:id="rId44"/>
    <p:sldId id="363" r:id="rId45"/>
    <p:sldId id="368" r:id="rId46"/>
    <p:sldId id="310" r:id="rId47"/>
    <p:sldId id="330" r:id="rId48"/>
    <p:sldId id="315" r:id="rId49"/>
    <p:sldId id="360" r:id="rId50"/>
    <p:sldId id="357" r:id="rId51"/>
    <p:sldId id="346" r:id="rId52"/>
    <p:sldId id="343" r:id="rId53"/>
    <p:sldId id="344" r:id="rId54"/>
    <p:sldId id="361" r:id="rId55"/>
    <p:sldId id="321" r:id="rId56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59"/>
      <p:bold r:id="rId60"/>
    </p:embeddedFont>
    <p:embeddedFont>
      <p:font typeface="宋体" panose="02010600030101010101" pitchFamily="2" charset="-122"/>
      <p:regular r:id="rId61"/>
    </p:embeddedFont>
    <p:embeddedFont>
      <p:font typeface="Bebas Neue" panose="020B0606020202050201" pitchFamily="34" charset="0"/>
      <p:regular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Cherry Cream Soda" panose="02020500000000000000" charset="0"/>
      <p:regular r:id="rId69"/>
    </p:embeddedFont>
    <p:embeddedFont>
      <p:font typeface="Nunito" pitchFamily="2" charset="0"/>
      <p:regular r:id="rId70"/>
      <p:bold r:id="rId71"/>
      <p:italic r:id="rId72"/>
      <p:boldItalic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  <p:embeddedFont>
      <p:font typeface="Wide Latin" panose="020A0A07050505020404" pitchFamily="18" charset="0"/>
      <p:regular r:id="rId78"/>
    </p:embeddedFont>
    <p:embeddedFont>
      <p:font typeface="微軟正黑體" panose="020B0604030504040204" pitchFamily="34" charset="-120"/>
      <p:regular r:id="rId79"/>
      <p:bold r:id="rId80"/>
    </p:embeddedFont>
    <p:embeddedFont>
      <p:font typeface="標楷體" panose="03000509000000000000" pitchFamily="65" charset="-120"/>
      <p:regular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B15C"/>
    <a:srgbClr val="B9B986"/>
    <a:srgbClr val="FBAFBD"/>
    <a:srgbClr val="000000"/>
    <a:srgbClr val="8BE1FF"/>
    <a:srgbClr val="0473CE"/>
    <a:srgbClr val="0291BE"/>
    <a:srgbClr val="85D18E"/>
    <a:srgbClr val="671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F5A88E-AB4C-45C7-8C7A-7B447F0D9F4C}">
  <a:tblStyle styleId="{63F5A88E-AB4C-45C7-8C7A-7B447F0D9F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8D3B3D0-0449-4CE6-ABAD-BF213C08626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9" autoAdjust="0"/>
    <p:restoredTop sz="94057" autoAdjust="0"/>
  </p:normalViewPr>
  <p:slideViewPr>
    <p:cSldViewPr snapToGrid="0">
      <p:cViewPr varScale="1">
        <p:scale>
          <a:sx n="99" d="100"/>
          <a:sy n="99" d="100"/>
        </p:scale>
        <p:origin x="90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-2856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8.fntdata"/><Relationship Id="rId7" Type="http://schemas.openxmlformats.org/officeDocument/2006/relationships/slide" Target="slides/slide5.xml"/><Relationship Id="rId71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8.fntdata"/><Relationship Id="rId61" Type="http://schemas.openxmlformats.org/officeDocument/2006/relationships/font" Target="fonts/font3.fntdata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3416;&#26657;&#29992;\&#19977;&#19978;-&#36039;&#26009;\&#28023;&#36939;\&#25972;&#29702;word&#36039;&#26009;\&#35336;&#31639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20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市佔率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市佔率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  <a:cs typeface="+mn-cs"/>
                    </a:defRPr>
                  </a:pPr>
                  <a:endParaRPr lang="zh-TW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9BEE-47B8-9BC7-B566F40A2F1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  <a:cs typeface="+mn-cs"/>
                    </a:defRPr>
                  </a:pPr>
                  <a:endParaRPr lang="zh-TW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BEE-47B8-9BC7-B566F40A2F1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  <a:cs typeface="+mn-cs"/>
                    </a:defRPr>
                  </a:pPr>
                  <a:endParaRPr lang="zh-TW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9BEE-47B8-9BC7-B566F40A2F1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標楷體" panose="03000509000000000000" pitchFamily="65" charset="-120"/>
                      <a:ea typeface="標楷體" panose="03000509000000000000" pitchFamily="65" charset="-120"/>
                      <a:cs typeface="+mn-cs"/>
                    </a:defRPr>
                  </a:pPr>
                  <a:endParaRPr lang="zh-TW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9BEE-47B8-9BC7-B566F40A2F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好市多</c:v>
                </c:pt>
                <c:pt idx="1">
                  <c:v>家樂福</c:v>
                </c:pt>
                <c:pt idx="2">
                  <c:v>大潤發</c:v>
                </c:pt>
                <c:pt idx="3">
                  <c:v>愛買</c:v>
                </c:pt>
              </c:strCache>
            </c:strRef>
          </c:cat>
          <c:val>
            <c:numRef>
              <c:f>工作表1!$B$2:$B$5</c:f>
              <c:numCache>
                <c:formatCode>0.0%</c:formatCode>
                <c:ptCount val="4"/>
                <c:pt idx="0">
                  <c:v>0.42799999999999999</c:v>
                </c:pt>
                <c:pt idx="1">
                  <c:v>0.32300000000000001</c:v>
                </c:pt>
                <c:pt idx="2">
                  <c:v>0.11700000000000001</c:v>
                </c:pt>
                <c:pt idx="3">
                  <c:v>4.5999999999999999E-2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BEE-47B8-9BC7-B566F40A2F1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40"/>
        <c:axId val="721110304"/>
        <c:axId val="721094912"/>
      </c:barChart>
      <c:catAx>
        <c:axId val="721110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  <c:crossAx val="721094912"/>
        <c:crosses val="autoZero"/>
        <c:auto val="1"/>
        <c:lblAlgn val="ctr"/>
        <c:lblOffset val="100"/>
        <c:noMultiLvlLbl val="0"/>
      </c:catAx>
      <c:valAx>
        <c:axId val="721094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  <c:crossAx val="721110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B15A21-D80F-40EF-860D-3C4F94F8F48D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4F09EE31-8864-4413-954A-E6D8F8BFF4B0}">
      <dgm:prSet phldrT="[文字]" custT="1"/>
      <dgm:spPr>
        <a:xfrm>
          <a:off x="441" y="310804"/>
          <a:ext cx="1294755" cy="744911"/>
        </a:xfrm>
        <a:prstGeom prst="roundRect">
          <a:avLst>
            <a:gd name="adj" fmla="val 10000"/>
          </a:avLst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lnSpc>
              <a:spcPct val="90000"/>
            </a:lnSpc>
            <a:buNone/>
          </a:pPr>
          <a:r>
            <a:rPr lang="zh-TW" altLang="en-US" sz="1800" b="0" dirty="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取得</a:t>
          </a:r>
          <a:endParaRPr lang="en-US" altLang="zh-TW" sz="1800" b="0" dirty="0">
            <a:solidFill>
              <a:sysClr val="window" lastClr="FFFFFF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  <a:p>
          <a:pPr>
            <a:lnSpc>
              <a:spcPts val="1100"/>
            </a:lnSpc>
            <a:buNone/>
          </a:pPr>
          <a:r>
            <a:rPr lang="zh-TW" altLang="en-US" sz="1800" b="0" dirty="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資料有限</a:t>
          </a:r>
        </a:p>
      </dgm:t>
    </dgm:pt>
    <dgm:pt modelId="{240D0EAE-156A-40F1-9BB3-E6F49930C76C}" type="parTrans" cxnId="{77C597D5-F52B-4A98-94BC-4D083A93FCF9}">
      <dgm:prSet/>
      <dgm:spPr/>
      <dgm:t>
        <a:bodyPr/>
        <a:lstStyle/>
        <a:p>
          <a:endParaRPr lang="zh-TW" altLang="en-US" sz="1600"/>
        </a:p>
      </dgm:t>
    </dgm:pt>
    <dgm:pt modelId="{01209D18-9310-4718-BAE2-988FC5C919E7}" type="sibTrans" cxnId="{77C597D5-F52B-4A98-94BC-4D083A93FCF9}">
      <dgm:prSet custT="1"/>
      <dgm:spPr>
        <a:xfrm>
          <a:off x="1484106" y="488105"/>
          <a:ext cx="345812" cy="39030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endParaRPr lang="zh-TW" altLang="en-US" sz="1200">
            <a:solidFill>
              <a:sysClr val="window" lastClr="FFFFFF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</dgm:t>
    </dgm:pt>
    <dgm:pt modelId="{2CCF68D6-F2AC-4BD4-AA54-B94CD8BA4AD5}">
      <dgm:prSet phldrT="[文字]" custT="1"/>
      <dgm:spPr>
        <a:xfrm>
          <a:off x="1997751" y="310804"/>
          <a:ext cx="1286781" cy="744911"/>
        </a:xfrm>
        <a:prstGeom prst="roundRect">
          <a:avLst>
            <a:gd name="adj" fmla="val 10000"/>
          </a:avLst>
        </a:prstGeom>
        <a:solidFill>
          <a:srgbClr val="ED7D31">
            <a:hueOff val="-727682"/>
            <a:satOff val="-41964"/>
            <a:lumOff val="4314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TW" altLang="en-US" sz="1800" b="0" dirty="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時間限制</a:t>
          </a:r>
        </a:p>
      </dgm:t>
    </dgm:pt>
    <dgm:pt modelId="{89DF0BE8-0EE8-446F-A557-DEF6E37DBAEC}" type="parTrans" cxnId="{3D8CC45E-41F0-4B33-AD7E-3586A22B17B4}">
      <dgm:prSet/>
      <dgm:spPr/>
      <dgm:t>
        <a:bodyPr/>
        <a:lstStyle/>
        <a:p>
          <a:endParaRPr lang="zh-TW" altLang="en-US" sz="1600"/>
        </a:p>
      </dgm:t>
    </dgm:pt>
    <dgm:pt modelId="{1404CFDC-26FE-4C94-BE2F-C2B7B084AC04}" type="sibTrans" cxnId="{3D8CC45E-41F0-4B33-AD7E-3586A22B17B4}">
      <dgm:prSet custT="1"/>
      <dgm:spPr>
        <a:xfrm>
          <a:off x="3473442" y="488105"/>
          <a:ext cx="345812" cy="390309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endParaRPr lang="zh-TW" altLang="en-US" sz="1200">
            <a:solidFill>
              <a:sysClr val="window" lastClr="FFFFFF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</dgm:t>
    </dgm:pt>
    <dgm:pt modelId="{E90F94A2-D692-47C4-849D-4A9E4D2502D7}">
      <dgm:prSet phldrT="[文字]" custT="1"/>
      <dgm:spPr>
        <a:xfrm>
          <a:off x="3987087" y="310804"/>
          <a:ext cx="1286781" cy="744911"/>
        </a:xfrm>
        <a:prstGeom prst="roundRect">
          <a:avLst>
            <a:gd name="adj" fmla="val 10000"/>
          </a:avLst>
        </a:prstGeom>
        <a:solidFill>
          <a:srgbClr val="ED7D31">
            <a:hueOff val="-1455363"/>
            <a:satOff val="-83928"/>
            <a:lumOff val="8628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zh-TW" altLang="en-US" sz="1800" b="0" dirty="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地域限制</a:t>
          </a:r>
        </a:p>
      </dgm:t>
    </dgm:pt>
    <dgm:pt modelId="{AF731ECE-0D15-437A-9A5A-2EB8B1FD9846}" type="parTrans" cxnId="{2618E437-47C5-47FD-96E1-1745A675966D}">
      <dgm:prSet/>
      <dgm:spPr/>
      <dgm:t>
        <a:bodyPr/>
        <a:lstStyle/>
        <a:p>
          <a:endParaRPr lang="zh-TW" altLang="en-US" sz="1600"/>
        </a:p>
      </dgm:t>
    </dgm:pt>
    <dgm:pt modelId="{E8A325C4-3C39-44FC-89AF-714E4BCE708C}" type="sibTrans" cxnId="{2618E437-47C5-47FD-96E1-1745A675966D}">
      <dgm:prSet/>
      <dgm:spPr/>
      <dgm:t>
        <a:bodyPr/>
        <a:lstStyle/>
        <a:p>
          <a:endParaRPr lang="zh-TW" altLang="en-US" sz="1600"/>
        </a:p>
      </dgm:t>
    </dgm:pt>
    <dgm:pt modelId="{C426EABB-2BE9-436A-8EB9-661BB904129B}" type="pres">
      <dgm:prSet presAssocID="{B0B15A21-D80F-40EF-860D-3C4F94F8F48D}" presName="Name0" presStyleCnt="0">
        <dgm:presLayoutVars>
          <dgm:dir/>
          <dgm:resizeHandles val="exact"/>
        </dgm:presLayoutVars>
      </dgm:prSet>
      <dgm:spPr/>
    </dgm:pt>
    <dgm:pt modelId="{F3CE66D4-B9BB-4CD0-8C64-65C73A0E01C9}" type="pres">
      <dgm:prSet presAssocID="{4F09EE31-8864-4413-954A-E6D8F8BFF4B0}" presName="node" presStyleLbl="node1" presStyleIdx="0" presStyleCnt="3" custScaleX="53607" custScaleY="49002">
        <dgm:presLayoutVars>
          <dgm:bulletEnabled val="1"/>
        </dgm:presLayoutVars>
      </dgm:prSet>
      <dgm:spPr/>
    </dgm:pt>
    <dgm:pt modelId="{686D2625-B9ED-4B7C-971A-86781670F062}" type="pres">
      <dgm:prSet presAssocID="{01209D18-9310-4718-BAE2-988FC5C919E7}" presName="sibTrans" presStyleLbl="sibTrans2D1" presStyleIdx="0" presStyleCnt="2" custScaleX="84388" custScaleY="77617"/>
      <dgm:spPr/>
    </dgm:pt>
    <dgm:pt modelId="{D99C676E-0A6C-4BC0-AB22-2AB42098AD68}" type="pres">
      <dgm:prSet presAssocID="{01209D18-9310-4718-BAE2-988FC5C919E7}" presName="connectorText" presStyleLbl="sibTrans2D1" presStyleIdx="0" presStyleCnt="2"/>
      <dgm:spPr/>
    </dgm:pt>
    <dgm:pt modelId="{6D7F23C6-FAC2-496C-812F-8F6E140B12DE}" type="pres">
      <dgm:prSet presAssocID="{2CCF68D6-F2AC-4BD4-AA54-B94CD8BA4AD5}" presName="node" presStyleLbl="node1" presStyleIdx="1" presStyleCnt="3" custScaleX="53277" custScaleY="49002">
        <dgm:presLayoutVars>
          <dgm:bulletEnabled val="1"/>
        </dgm:presLayoutVars>
      </dgm:prSet>
      <dgm:spPr/>
    </dgm:pt>
    <dgm:pt modelId="{3BB85D90-D77B-4D0F-94EF-D63C3CD931CA}" type="pres">
      <dgm:prSet presAssocID="{1404CFDC-26FE-4C94-BE2F-C2B7B084AC04}" presName="sibTrans" presStyleLbl="sibTrans2D1" presStyleIdx="1" presStyleCnt="2" custScaleX="84388" custScaleY="77617" custLinFactNeighborX="8402" custLinFactNeighborY="8612"/>
      <dgm:spPr/>
    </dgm:pt>
    <dgm:pt modelId="{2718CBED-239D-4334-AD20-D1C13550740E}" type="pres">
      <dgm:prSet presAssocID="{1404CFDC-26FE-4C94-BE2F-C2B7B084AC04}" presName="connectorText" presStyleLbl="sibTrans2D1" presStyleIdx="1" presStyleCnt="2"/>
      <dgm:spPr/>
    </dgm:pt>
    <dgm:pt modelId="{A13E3CA5-07F7-431D-AD3F-700798DFB4CE}" type="pres">
      <dgm:prSet presAssocID="{E90F94A2-D692-47C4-849D-4A9E4D2502D7}" presName="node" presStyleLbl="node1" presStyleIdx="2" presStyleCnt="3" custScaleX="53277" custScaleY="49002" custLinFactNeighborX="1967">
        <dgm:presLayoutVars>
          <dgm:bulletEnabled val="1"/>
        </dgm:presLayoutVars>
      </dgm:prSet>
      <dgm:spPr/>
    </dgm:pt>
  </dgm:ptLst>
  <dgm:cxnLst>
    <dgm:cxn modelId="{762EA610-F84D-4273-8A2F-D7DA9D5E0364}" type="presOf" srcId="{B0B15A21-D80F-40EF-860D-3C4F94F8F48D}" destId="{C426EABB-2BE9-436A-8EB9-661BB904129B}" srcOrd="0" destOrd="0" presId="urn:microsoft.com/office/officeart/2005/8/layout/process1"/>
    <dgm:cxn modelId="{0E4C0223-E0A8-49A1-807D-4CAD716F4CB8}" type="presOf" srcId="{2CCF68D6-F2AC-4BD4-AA54-B94CD8BA4AD5}" destId="{6D7F23C6-FAC2-496C-812F-8F6E140B12DE}" srcOrd="0" destOrd="0" presId="urn:microsoft.com/office/officeart/2005/8/layout/process1"/>
    <dgm:cxn modelId="{2618E437-47C5-47FD-96E1-1745A675966D}" srcId="{B0B15A21-D80F-40EF-860D-3C4F94F8F48D}" destId="{E90F94A2-D692-47C4-849D-4A9E4D2502D7}" srcOrd="2" destOrd="0" parTransId="{AF731ECE-0D15-437A-9A5A-2EB8B1FD9846}" sibTransId="{E8A325C4-3C39-44FC-89AF-714E4BCE708C}"/>
    <dgm:cxn modelId="{3D8CC45E-41F0-4B33-AD7E-3586A22B17B4}" srcId="{B0B15A21-D80F-40EF-860D-3C4F94F8F48D}" destId="{2CCF68D6-F2AC-4BD4-AA54-B94CD8BA4AD5}" srcOrd="1" destOrd="0" parTransId="{89DF0BE8-0EE8-446F-A557-DEF6E37DBAEC}" sibTransId="{1404CFDC-26FE-4C94-BE2F-C2B7B084AC04}"/>
    <dgm:cxn modelId="{9871E05F-AC93-4DEF-9DC5-BAF849EEDE49}" type="presOf" srcId="{01209D18-9310-4718-BAE2-988FC5C919E7}" destId="{D99C676E-0A6C-4BC0-AB22-2AB42098AD68}" srcOrd="1" destOrd="0" presId="urn:microsoft.com/office/officeart/2005/8/layout/process1"/>
    <dgm:cxn modelId="{C149A759-74FE-4AD9-BFB2-EBD647AAB051}" type="presOf" srcId="{01209D18-9310-4718-BAE2-988FC5C919E7}" destId="{686D2625-B9ED-4B7C-971A-86781670F062}" srcOrd="0" destOrd="0" presId="urn:microsoft.com/office/officeart/2005/8/layout/process1"/>
    <dgm:cxn modelId="{34C539A2-D6E6-4231-88B7-3134160599EE}" type="presOf" srcId="{1404CFDC-26FE-4C94-BE2F-C2B7B084AC04}" destId="{3BB85D90-D77B-4D0F-94EF-D63C3CD931CA}" srcOrd="0" destOrd="0" presId="urn:microsoft.com/office/officeart/2005/8/layout/process1"/>
    <dgm:cxn modelId="{B527D2B0-D557-4A11-ACCD-B00175183D41}" type="presOf" srcId="{E90F94A2-D692-47C4-849D-4A9E4D2502D7}" destId="{A13E3CA5-07F7-431D-AD3F-700798DFB4CE}" srcOrd="0" destOrd="0" presId="urn:microsoft.com/office/officeart/2005/8/layout/process1"/>
    <dgm:cxn modelId="{0E49C4C2-7295-4448-928B-312BDE48D5E0}" type="presOf" srcId="{4F09EE31-8864-4413-954A-E6D8F8BFF4B0}" destId="{F3CE66D4-B9BB-4CD0-8C64-65C73A0E01C9}" srcOrd="0" destOrd="0" presId="urn:microsoft.com/office/officeart/2005/8/layout/process1"/>
    <dgm:cxn modelId="{77C597D5-F52B-4A98-94BC-4D083A93FCF9}" srcId="{B0B15A21-D80F-40EF-860D-3C4F94F8F48D}" destId="{4F09EE31-8864-4413-954A-E6D8F8BFF4B0}" srcOrd="0" destOrd="0" parTransId="{240D0EAE-156A-40F1-9BB3-E6F49930C76C}" sibTransId="{01209D18-9310-4718-BAE2-988FC5C919E7}"/>
    <dgm:cxn modelId="{6B2CB4DE-0D50-430C-902B-4AA338711FD9}" type="presOf" srcId="{1404CFDC-26FE-4C94-BE2F-C2B7B084AC04}" destId="{2718CBED-239D-4334-AD20-D1C13550740E}" srcOrd="1" destOrd="0" presId="urn:microsoft.com/office/officeart/2005/8/layout/process1"/>
    <dgm:cxn modelId="{16A21848-6A23-4FE8-AA03-43CAD1708AD5}" type="presParOf" srcId="{C426EABB-2BE9-436A-8EB9-661BB904129B}" destId="{F3CE66D4-B9BB-4CD0-8C64-65C73A0E01C9}" srcOrd="0" destOrd="0" presId="urn:microsoft.com/office/officeart/2005/8/layout/process1"/>
    <dgm:cxn modelId="{3615A3AE-8FCA-430C-AB4B-F55031C62BE8}" type="presParOf" srcId="{C426EABB-2BE9-436A-8EB9-661BB904129B}" destId="{686D2625-B9ED-4B7C-971A-86781670F062}" srcOrd="1" destOrd="0" presId="urn:microsoft.com/office/officeart/2005/8/layout/process1"/>
    <dgm:cxn modelId="{012EA20A-1940-4DAB-B450-1ECCB98BFCD7}" type="presParOf" srcId="{686D2625-B9ED-4B7C-971A-86781670F062}" destId="{D99C676E-0A6C-4BC0-AB22-2AB42098AD68}" srcOrd="0" destOrd="0" presId="urn:microsoft.com/office/officeart/2005/8/layout/process1"/>
    <dgm:cxn modelId="{3F8BD88C-F5A1-45BD-89EA-B780DE871FFE}" type="presParOf" srcId="{C426EABB-2BE9-436A-8EB9-661BB904129B}" destId="{6D7F23C6-FAC2-496C-812F-8F6E140B12DE}" srcOrd="2" destOrd="0" presId="urn:microsoft.com/office/officeart/2005/8/layout/process1"/>
    <dgm:cxn modelId="{3830CEEC-8672-42B7-9DDE-62ABFC1B6911}" type="presParOf" srcId="{C426EABB-2BE9-436A-8EB9-661BB904129B}" destId="{3BB85D90-D77B-4D0F-94EF-D63C3CD931CA}" srcOrd="3" destOrd="0" presId="urn:microsoft.com/office/officeart/2005/8/layout/process1"/>
    <dgm:cxn modelId="{233143C0-9F3C-4230-B5C7-D8449AD4CFB8}" type="presParOf" srcId="{3BB85D90-D77B-4D0F-94EF-D63C3CD931CA}" destId="{2718CBED-239D-4334-AD20-D1C13550740E}" srcOrd="0" destOrd="0" presId="urn:microsoft.com/office/officeart/2005/8/layout/process1"/>
    <dgm:cxn modelId="{CFD12EF7-549B-4923-A9C8-A392E37E335D}" type="presParOf" srcId="{C426EABB-2BE9-436A-8EB9-661BB904129B}" destId="{A13E3CA5-07F7-431D-AD3F-700798DFB4CE}" srcOrd="4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E66D4-B9BB-4CD0-8C64-65C73A0E01C9}">
      <dsp:nvSpPr>
        <dsp:cNvPr id="0" name=""/>
        <dsp:cNvSpPr/>
      </dsp:nvSpPr>
      <dsp:spPr>
        <a:xfrm>
          <a:off x="4927" y="348448"/>
          <a:ext cx="1175093" cy="669622"/>
        </a:xfrm>
        <a:prstGeom prst="roundRect">
          <a:avLst>
            <a:gd name="adj" fmla="val 10000"/>
          </a:avLst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kern="1200" dirty="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取得</a:t>
          </a:r>
          <a:endParaRPr lang="en-US" altLang="zh-TW" sz="1800" b="0" kern="1200" dirty="0">
            <a:solidFill>
              <a:sysClr val="window" lastClr="FFFFFF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  <a:p>
          <a:pPr marL="0" lvl="0" indent="0" algn="ctr" defTabSz="800100">
            <a:lnSpc>
              <a:spcPts val="11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kern="1200" dirty="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資料有限</a:t>
          </a:r>
        </a:p>
      </dsp:txBody>
      <dsp:txXfrm>
        <a:off x="24540" y="368061"/>
        <a:ext cx="1135867" cy="630396"/>
      </dsp:txXfrm>
    </dsp:sp>
    <dsp:sp modelId="{686D2625-B9ED-4B7C-971A-86781670F062}">
      <dsp:nvSpPr>
        <dsp:cNvPr id="0" name=""/>
        <dsp:cNvSpPr/>
      </dsp:nvSpPr>
      <dsp:spPr>
        <a:xfrm>
          <a:off x="1435501" y="472285"/>
          <a:ext cx="392163" cy="421948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>
            <a:solidFill>
              <a:sysClr val="window" lastClr="FFFFFF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</dsp:txBody>
      <dsp:txXfrm>
        <a:off x="1435501" y="556675"/>
        <a:ext cx="274514" cy="253168"/>
      </dsp:txXfrm>
    </dsp:sp>
    <dsp:sp modelId="{6D7F23C6-FAC2-496C-812F-8F6E140B12DE}">
      <dsp:nvSpPr>
        <dsp:cNvPr id="0" name=""/>
        <dsp:cNvSpPr/>
      </dsp:nvSpPr>
      <dsp:spPr>
        <a:xfrm>
          <a:off x="2056841" y="348448"/>
          <a:ext cx="1167859" cy="669622"/>
        </a:xfrm>
        <a:prstGeom prst="roundRect">
          <a:avLst>
            <a:gd name="adj" fmla="val 10000"/>
          </a:avLst>
        </a:prstGeom>
        <a:solidFill>
          <a:srgbClr val="ED7D31">
            <a:hueOff val="-727682"/>
            <a:satOff val="-41964"/>
            <a:lumOff val="4314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kern="1200" dirty="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時間限制</a:t>
          </a:r>
        </a:p>
      </dsp:txBody>
      <dsp:txXfrm>
        <a:off x="2076454" y="368061"/>
        <a:ext cx="1128633" cy="630396"/>
      </dsp:txXfrm>
    </dsp:sp>
    <dsp:sp modelId="{3BB85D90-D77B-4D0F-94EF-D63C3CD931CA}">
      <dsp:nvSpPr>
        <dsp:cNvPr id="0" name=""/>
        <dsp:cNvSpPr/>
      </dsp:nvSpPr>
      <dsp:spPr>
        <a:xfrm>
          <a:off x="3520883" y="519103"/>
          <a:ext cx="394367" cy="421948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>
            <a:solidFill>
              <a:sysClr val="window" lastClr="FFFFFF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</dsp:txBody>
      <dsp:txXfrm>
        <a:off x="3520883" y="603493"/>
        <a:ext cx="276057" cy="253168"/>
      </dsp:txXfrm>
    </dsp:sp>
    <dsp:sp modelId="{A13E3CA5-07F7-431D-AD3F-700798DFB4CE}">
      <dsp:nvSpPr>
        <dsp:cNvPr id="0" name=""/>
        <dsp:cNvSpPr/>
      </dsp:nvSpPr>
      <dsp:spPr>
        <a:xfrm>
          <a:off x="4106450" y="348448"/>
          <a:ext cx="1167859" cy="669622"/>
        </a:xfrm>
        <a:prstGeom prst="roundRect">
          <a:avLst>
            <a:gd name="adj" fmla="val 10000"/>
          </a:avLst>
        </a:prstGeom>
        <a:solidFill>
          <a:srgbClr val="ED7D31">
            <a:hueOff val="-1455363"/>
            <a:satOff val="-83928"/>
            <a:lumOff val="8628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kern="1200" dirty="0">
              <a:solidFill>
                <a:sysClr val="window" lastClr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地域限制</a:t>
          </a:r>
        </a:p>
      </dsp:txBody>
      <dsp:txXfrm>
        <a:off x="4126063" y="368061"/>
        <a:ext cx="1128633" cy="630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F3A00-6D68-4AE4-8AFA-19EE7953AF52}" type="datetimeFigureOut">
              <a:rPr lang="zh-TW" altLang="en-US" smtClean="0"/>
              <a:t>2022/12/24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12A10-D55A-4788-9DB3-FB2071DC1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329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83018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9" name="Google Shape;297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885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6813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8151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997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gf1d74a86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5" name="Google Shape;3425;gf1d74a86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1860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超低 </a:t>
            </a:r>
            <a:r>
              <a:rPr lang="en-US" altLang="zh-TW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SKU</a:t>
            </a:r>
            <a:r>
              <a:rPr lang="zh-TW" alt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，每一個品類已經經過好市多精挑細選，只為消費者提供最佳的兩三種 “熱門商品”，讓購買集中，進貨量提高，從而獲取龐大的議價能力。</a:t>
            </a:r>
            <a:endParaRPr lang="en-US" altLang="zh-TW" b="0" i="0" dirty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zh-TW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zh-TW" altLang="en-US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上圖為 將熱銷的牛肉成列給顧客供選擇</a:t>
            </a:r>
            <a:r>
              <a:rPr lang="en-US" altLang="zh-TW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888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gf1d74a86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5" name="Google Shape;3425;gf1d74a86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fontAlgn="base">
              <a:buFont typeface="+mj-lt"/>
              <a:buNone/>
            </a:pPr>
            <a:r>
              <a:rPr lang="zh-TW" altLang="en-US" sz="18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講稿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:</a:t>
            </a:r>
          </a:p>
          <a:p>
            <a:pPr marL="0" lvl="0" indent="0" algn="just" fontAlgn="base">
              <a:buFont typeface="+mj-lt"/>
              <a:buNone/>
            </a:pPr>
            <a:r>
              <a:rPr lang="en-US" altLang="zh-TW" sz="18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          1.</a:t>
            </a:r>
            <a:r>
              <a:rPr lang="zh-TW" altLang="zh-TW" sz="18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嚴選保證品質</a:t>
            </a:r>
            <a:endParaRPr lang="zh-TW" altLang="zh-TW" sz="1800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800100" lvl="1" indent="-342900" algn="just" fontAlgn="base">
              <a:lnSpc>
                <a:spcPts val="1200"/>
              </a:lnSpc>
              <a:buFont typeface="Wingdings" panose="05000000000000000000" pitchFamily="2" charset="2"/>
              <a:buChar char=""/>
            </a:pPr>
            <a:r>
              <a:rPr lang="zh-TW" altLang="zh-TW" sz="1800" b="1" dirty="0">
                <a:solidFill>
                  <a:srgbClr val="FF0000"/>
                </a:solidFill>
                <a:effectLst/>
                <a:latin typeface="新細明體" panose="02020500000000000000" pitchFamily="18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表現在商品的品牌和質量上</a:t>
            </a:r>
            <a:endParaRPr lang="zh-TW" altLang="zh-TW" sz="1800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800100" lvl="1" indent="-342900" algn="just" fontAlgn="base">
              <a:lnSpc>
                <a:spcPts val="1200"/>
              </a:lnSpc>
              <a:buFont typeface="Wingdings" panose="05000000000000000000" pitchFamily="2" charset="2"/>
              <a:buChar char=""/>
            </a:pPr>
            <a:r>
              <a:rPr lang="zh-TW" altLang="zh-TW" sz="1800" b="1" dirty="0">
                <a:solidFill>
                  <a:srgbClr val="FF0000"/>
                </a:solidFill>
                <a:effectLst/>
                <a:latin typeface="新細明體" panose="02020500000000000000" pitchFamily="18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自營品牌</a:t>
            </a:r>
            <a:endParaRPr lang="zh-TW" altLang="zh-TW" sz="1800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800100" lvl="1" indent="-342900" algn="just" fontAlgn="base">
              <a:lnSpc>
                <a:spcPts val="1200"/>
              </a:lnSpc>
              <a:buFont typeface="Wingdings" panose="05000000000000000000" pitchFamily="2" charset="2"/>
              <a:buChar char=""/>
            </a:pPr>
            <a:r>
              <a:rPr lang="zh-TW" altLang="zh-TW" sz="1800" b="1" dirty="0">
                <a:solidFill>
                  <a:srgbClr val="FF0000"/>
                </a:solidFill>
                <a:effectLst/>
                <a:latin typeface="新細明體" panose="02020500000000000000" pitchFamily="18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強大管理體系保證低價</a:t>
            </a:r>
            <a:endParaRPr lang="zh-TW" altLang="zh-TW" sz="1800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0" lvl="0" indent="0" algn="just" fontAlgn="base">
              <a:buFont typeface="+mj-lt"/>
              <a:buNone/>
            </a:pPr>
            <a:r>
              <a:rPr lang="zh-TW" altLang="en-US" sz="18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           </a:t>
            </a:r>
            <a:r>
              <a:rPr lang="en-US" altLang="zh-TW" sz="18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2.</a:t>
            </a:r>
            <a:r>
              <a:rPr lang="zh-TW" altLang="zh-TW" sz="1800" b="1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主要營業收入來源不是商品 </a:t>
            </a:r>
            <a:endParaRPr lang="zh-TW" altLang="zh-TW" sz="1800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387350" indent="0" algn="just" fontAlgn="base">
              <a:buNone/>
            </a:pPr>
            <a:r>
              <a:rPr lang="en-US" altLang="zh-TW" sz="1800" b="1" dirty="0">
                <a:solidFill>
                  <a:srgbClr val="FF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Costco</a:t>
            </a:r>
            <a:r>
              <a:rPr lang="zh-TW" altLang="zh-TW" sz="1800" b="1" dirty="0">
                <a:solidFill>
                  <a:srgbClr val="FF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主要的營業收入來源有</a:t>
            </a:r>
            <a:r>
              <a:rPr lang="en-US" altLang="zh-TW" sz="1800" b="1" dirty="0">
                <a:solidFill>
                  <a:srgbClr val="FF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70%</a:t>
            </a:r>
            <a:r>
              <a:rPr lang="zh-TW" altLang="zh-TW" sz="1800" b="1" dirty="0">
                <a:solidFill>
                  <a:srgbClr val="FF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是來自於會員的年費，而會員的緒費率是</a:t>
            </a:r>
            <a:r>
              <a:rPr lang="en-US" altLang="zh-TW" sz="1800" b="1" dirty="0">
                <a:solidFill>
                  <a:srgbClr val="FF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88%</a:t>
            </a:r>
            <a:r>
              <a:rPr lang="zh-TW" altLang="zh-TW" sz="1800" b="1" dirty="0">
                <a:solidFill>
                  <a:srgbClr val="FF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、年增率</a:t>
            </a:r>
            <a:r>
              <a:rPr lang="en-US" altLang="zh-TW" sz="1800" b="1" dirty="0">
                <a:solidFill>
                  <a:srgbClr val="FF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7%</a:t>
            </a:r>
            <a:r>
              <a:rPr lang="zh-TW" altLang="zh-TW" sz="1800" b="1" dirty="0">
                <a:solidFill>
                  <a:srgbClr val="FF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rPr>
              <a:t>，這也是為什麼他們在疫情猖獗的時候，並沒有受到多大的影響。</a:t>
            </a:r>
            <a:endParaRPr lang="en-US" altLang="zh-TW" sz="1800" b="1" dirty="0">
              <a:solidFill>
                <a:srgbClr val="00000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1195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gf1d74a86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5" name="Google Shape;3425;gf1d74a86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Google Shape;336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1" name="Google Shape;336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gf1d74a86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5" name="Google Shape;3425;gf1d74a86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gf1d74a86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5" name="Google Shape;3425;gf1d74a86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Google Shape;336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1" name="Google Shape;336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gf1d74a86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5" name="Google Shape;3425;gf1d74a86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0965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1624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gf1d74a86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5" name="Google Shape;3425;gf1d74a86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gf1d74a86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5" name="Google Shape;3425;gf1d74a86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783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335275" y="1115568"/>
            <a:ext cx="4827900" cy="1902000"/>
          </a:xfrm>
          <a:prstGeom prst="rect">
            <a:avLst/>
          </a:prstGeom>
          <a:effectLst>
            <a:outerShdw dist="476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900">
                <a:latin typeface="Cherry Cream Soda"/>
                <a:ea typeface="Cherry Cream Soda"/>
                <a:cs typeface="Cherry Cream Soda"/>
                <a:sym typeface="Cherry Cream Sod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80560" y="3209544"/>
            <a:ext cx="3822300" cy="4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128575" y="0"/>
            <a:ext cx="689309" cy="773883"/>
            <a:chOff x="289713" y="0"/>
            <a:chExt cx="847025" cy="950950"/>
          </a:xfrm>
        </p:grpSpPr>
        <p:sp>
          <p:nvSpPr>
            <p:cNvPr id="12" name="Google Shape;12;p2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6010969" y="0"/>
            <a:ext cx="689309" cy="773883"/>
            <a:chOff x="289713" y="0"/>
            <a:chExt cx="847025" cy="950950"/>
          </a:xfrm>
        </p:grpSpPr>
        <p:sp>
          <p:nvSpPr>
            <p:cNvPr id="22" name="Google Shape;22;p2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6893363" y="0"/>
            <a:ext cx="689309" cy="773883"/>
            <a:chOff x="289713" y="0"/>
            <a:chExt cx="847025" cy="950950"/>
          </a:xfrm>
        </p:grpSpPr>
        <p:sp>
          <p:nvSpPr>
            <p:cNvPr id="32" name="Google Shape;32;p2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41;p2"/>
          <p:cNvGrpSpPr/>
          <p:nvPr/>
        </p:nvGrpSpPr>
        <p:grpSpPr>
          <a:xfrm>
            <a:off x="583503" y="585996"/>
            <a:ext cx="1591871" cy="525727"/>
            <a:chOff x="583503" y="585996"/>
            <a:chExt cx="1591871" cy="525727"/>
          </a:xfrm>
        </p:grpSpPr>
        <p:sp>
          <p:nvSpPr>
            <p:cNvPr id="42" name="Google Shape;42;p2"/>
            <p:cNvSpPr/>
            <p:nvPr/>
          </p:nvSpPr>
          <p:spPr>
            <a:xfrm>
              <a:off x="1054066" y="585996"/>
              <a:ext cx="628681" cy="176493"/>
            </a:xfrm>
            <a:custGeom>
              <a:avLst/>
              <a:gdLst/>
              <a:ahLst/>
              <a:cxnLst/>
              <a:rect l="l" t="t" r="r" b="b"/>
              <a:pathLst>
                <a:path w="18220" h="5115" extrusionOk="0">
                  <a:moveTo>
                    <a:pt x="18220" y="2664"/>
                  </a:moveTo>
                  <a:lnTo>
                    <a:pt x="18220" y="2344"/>
                  </a:lnTo>
                  <a:lnTo>
                    <a:pt x="17580" y="2344"/>
                  </a:lnTo>
                  <a:lnTo>
                    <a:pt x="17580" y="1066"/>
                  </a:lnTo>
                  <a:lnTo>
                    <a:pt x="18220" y="1066"/>
                  </a:lnTo>
                  <a:lnTo>
                    <a:pt x="18220" y="746"/>
                  </a:lnTo>
                  <a:lnTo>
                    <a:pt x="9377" y="0"/>
                  </a:lnTo>
                  <a:lnTo>
                    <a:pt x="1" y="0"/>
                  </a:lnTo>
                  <a:lnTo>
                    <a:pt x="214" y="5114"/>
                  </a:lnTo>
                  <a:lnTo>
                    <a:pt x="9803" y="2770"/>
                  </a:lnTo>
                  <a:lnTo>
                    <a:pt x="18220" y="2664"/>
                  </a:lnTo>
                  <a:close/>
                </a:path>
              </a:pathLst>
            </a:custGeom>
            <a:solidFill>
              <a:srgbClr val="FFB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054066" y="585996"/>
              <a:ext cx="330903" cy="176493"/>
            </a:xfrm>
            <a:custGeom>
              <a:avLst/>
              <a:gdLst/>
              <a:ahLst/>
              <a:cxnLst/>
              <a:rect l="l" t="t" r="r" b="b"/>
              <a:pathLst>
                <a:path w="9590" h="5115" extrusionOk="0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054066" y="585996"/>
              <a:ext cx="330903" cy="176493"/>
            </a:xfrm>
            <a:custGeom>
              <a:avLst/>
              <a:gdLst/>
              <a:ahLst/>
              <a:cxnLst/>
              <a:rect l="l" t="t" r="r" b="b"/>
              <a:pathLst>
                <a:path w="9590" h="5115" extrusionOk="0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921695" y="600696"/>
              <a:ext cx="194884" cy="227975"/>
            </a:xfrm>
            <a:custGeom>
              <a:avLst/>
              <a:gdLst/>
              <a:ahLst/>
              <a:cxnLst/>
              <a:rect l="l" t="t" r="r" b="b"/>
              <a:pathLst>
                <a:path w="5648" h="6607" extrusionOk="0">
                  <a:moveTo>
                    <a:pt x="5648" y="0"/>
                  </a:moveTo>
                  <a:lnTo>
                    <a:pt x="1" y="107"/>
                  </a:lnTo>
                  <a:lnTo>
                    <a:pt x="321" y="6606"/>
                  </a:lnTo>
                  <a:lnTo>
                    <a:pt x="5328" y="6499"/>
                  </a:lnTo>
                  <a:lnTo>
                    <a:pt x="56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921695" y="600696"/>
              <a:ext cx="194884" cy="227975"/>
            </a:xfrm>
            <a:custGeom>
              <a:avLst/>
              <a:gdLst/>
              <a:ahLst/>
              <a:cxnLst/>
              <a:rect l="l" t="t" r="r" b="b"/>
              <a:pathLst>
                <a:path w="5648" h="6607" fill="none" extrusionOk="0">
                  <a:moveTo>
                    <a:pt x="321" y="6606"/>
                  </a:moveTo>
                  <a:lnTo>
                    <a:pt x="1" y="107"/>
                  </a:lnTo>
                  <a:lnTo>
                    <a:pt x="5648" y="0"/>
                  </a:lnTo>
                  <a:lnTo>
                    <a:pt x="5328" y="6499"/>
                  </a:lnTo>
                  <a:lnTo>
                    <a:pt x="321" y="66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072458" y="604354"/>
              <a:ext cx="312512" cy="128704"/>
            </a:xfrm>
            <a:custGeom>
              <a:avLst/>
              <a:gdLst/>
              <a:ahLst/>
              <a:cxnLst/>
              <a:rect l="l" t="t" r="r" b="b"/>
              <a:pathLst>
                <a:path w="9057" h="3730" extrusionOk="0">
                  <a:moveTo>
                    <a:pt x="8844" y="1"/>
                  </a:moveTo>
                  <a:lnTo>
                    <a:pt x="0" y="1"/>
                  </a:lnTo>
                  <a:lnTo>
                    <a:pt x="213" y="3730"/>
                  </a:lnTo>
                  <a:lnTo>
                    <a:pt x="9057" y="2025"/>
                  </a:lnTo>
                  <a:lnTo>
                    <a:pt x="88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377598" y="604354"/>
              <a:ext cx="283114" cy="69907"/>
            </a:xfrm>
            <a:custGeom>
              <a:avLst/>
              <a:gdLst/>
              <a:ahLst/>
              <a:cxnLst/>
              <a:rect l="l" t="t" r="r" b="b"/>
              <a:pathLst>
                <a:path w="8205" h="2026" extrusionOk="0">
                  <a:moveTo>
                    <a:pt x="1" y="1"/>
                  </a:moveTo>
                  <a:lnTo>
                    <a:pt x="8204" y="534"/>
                  </a:lnTo>
                  <a:lnTo>
                    <a:pt x="8204" y="1812"/>
                  </a:lnTo>
                  <a:lnTo>
                    <a:pt x="214" y="20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998920" y="608046"/>
              <a:ext cx="77222" cy="191192"/>
            </a:xfrm>
            <a:custGeom>
              <a:avLst/>
              <a:gdLst/>
              <a:ahLst/>
              <a:cxnLst/>
              <a:rect l="l" t="t" r="r" b="b"/>
              <a:pathLst>
                <a:path w="2238" h="5541" fill="none" extrusionOk="0">
                  <a:moveTo>
                    <a:pt x="1066" y="0"/>
                  </a:moveTo>
                  <a:lnTo>
                    <a:pt x="1066" y="0"/>
                  </a:lnTo>
                  <a:lnTo>
                    <a:pt x="533" y="0"/>
                  </a:lnTo>
                  <a:lnTo>
                    <a:pt x="107" y="214"/>
                  </a:lnTo>
                  <a:lnTo>
                    <a:pt x="107" y="214"/>
                  </a:lnTo>
                  <a:lnTo>
                    <a:pt x="0" y="427"/>
                  </a:lnTo>
                  <a:lnTo>
                    <a:pt x="0" y="1066"/>
                  </a:lnTo>
                  <a:lnTo>
                    <a:pt x="0" y="2771"/>
                  </a:lnTo>
                  <a:lnTo>
                    <a:pt x="320" y="4475"/>
                  </a:lnTo>
                  <a:lnTo>
                    <a:pt x="427" y="5114"/>
                  </a:lnTo>
                  <a:lnTo>
                    <a:pt x="640" y="5434"/>
                  </a:lnTo>
                  <a:lnTo>
                    <a:pt x="640" y="5434"/>
                  </a:lnTo>
                  <a:lnTo>
                    <a:pt x="959" y="5541"/>
                  </a:lnTo>
                  <a:lnTo>
                    <a:pt x="1172" y="5541"/>
                  </a:lnTo>
                  <a:lnTo>
                    <a:pt x="1172" y="5541"/>
                  </a:lnTo>
                  <a:lnTo>
                    <a:pt x="1492" y="5541"/>
                  </a:lnTo>
                  <a:lnTo>
                    <a:pt x="1812" y="5434"/>
                  </a:lnTo>
                  <a:lnTo>
                    <a:pt x="2025" y="5221"/>
                  </a:lnTo>
                  <a:lnTo>
                    <a:pt x="2131" y="5114"/>
                  </a:lnTo>
                  <a:lnTo>
                    <a:pt x="2131" y="5114"/>
                  </a:lnTo>
                  <a:lnTo>
                    <a:pt x="2238" y="2771"/>
                  </a:lnTo>
                  <a:lnTo>
                    <a:pt x="2238" y="1172"/>
                  </a:lnTo>
                  <a:lnTo>
                    <a:pt x="2131" y="320"/>
                  </a:lnTo>
                  <a:lnTo>
                    <a:pt x="2131" y="320"/>
                  </a:lnTo>
                  <a:lnTo>
                    <a:pt x="1918" y="107"/>
                  </a:lnTo>
                  <a:lnTo>
                    <a:pt x="1705" y="0"/>
                  </a:lnTo>
                  <a:lnTo>
                    <a:pt x="10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392298" y="677886"/>
              <a:ext cx="352952" cy="169144"/>
            </a:xfrm>
            <a:custGeom>
              <a:avLst/>
              <a:gdLst/>
              <a:ahLst/>
              <a:cxnLst/>
              <a:rect l="l" t="t" r="r" b="b"/>
              <a:pathLst>
                <a:path w="10229" h="4902" extrusionOk="0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FFB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392298" y="677886"/>
              <a:ext cx="352952" cy="169144"/>
            </a:xfrm>
            <a:custGeom>
              <a:avLst/>
              <a:gdLst/>
              <a:ahLst/>
              <a:cxnLst/>
              <a:rect l="l" t="t" r="r" b="b"/>
              <a:pathLst>
                <a:path w="10229" h="4902" extrusionOk="0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043059" y="681578"/>
              <a:ext cx="371308" cy="158102"/>
            </a:xfrm>
            <a:custGeom>
              <a:avLst/>
              <a:gdLst/>
              <a:ahLst/>
              <a:cxnLst/>
              <a:rect l="l" t="t" r="r" b="b"/>
              <a:pathLst>
                <a:path w="10761" h="4582" extrusionOk="0">
                  <a:moveTo>
                    <a:pt x="10761" y="4582"/>
                  </a:moveTo>
                  <a:lnTo>
                    <a:pt x="10122" y="0"/>
                  </a:lnTo>
                  <a:lnTo>
                    <a:pt x="0" y="2344"/>
                  </a:lnTo>
                  <a:lnTo>
                    <a:pt x="0" y="2664"/>
                  </a:lnTo>
                  <a:lnTo>
                    <a:pt x="1065" y="2557"/>
                  </a:lnTo>
                  <a:lnTo>
                    <a:pt x="1172" y="4155"/>
                  </a:lnTo>
                  <a:lnTo>
                    <a:pt x="0" y="4155"/>
                  </a:lnTo>
                  <a:lnTo>
                    <a:pt x="0" y="4582"/>
                  </a:lnTo>
                  <a:lnTo>
                    <a:pt x="10761" y="45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079808" y="710978"/>
              <a:ext cx="312512" cy="114005"/>
            </a:xfrm>
            <a:custGeom>
              <a:avLst/>
              <a:gdLst/>
              <a:ahLst/>
              <a:cxnLst/>
              <a:rect l="l" t="t" r="r" b="b"/>
              <a:pathLst>
                <a:path w="9057" h="3304" extrusionOk="0">
                  <a:moveTo>
                    <a:pt x="0" y="1705"/>
                  </a:moveTo>
                  <a:lnTo>
                    <a:pt x="8311" y="1"/>
                  </a:lnTo>
                  <a:lnTo>
                    <a:pt x="9057" y="3197"/>
                  </a:lnTo>
                  <a:lnTo>
                    <a:pt x="107" y="3303"/>
                  </a:lnTo>
                  <a:lnTo>
                    <a:pt x="0" y="17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932737" y="810252"/>
              <a:ext cx="172836" cy="29433"/>
            </a:xfrm>
            <a:custGeom>
              <a:avLst/>
              <a:gdLst/>
              <a:ahLst/>
              <a:cxnLst/>
              <a:rect l="l" t="t" r="r" b="b"/>
              <a:pathLst>
                <a:path w="5009" h="853" extrusionOk="0">
                  <a:moveTo>
                    <a:pt x="5008" y="0"/>
                  </a:moveTo>
                  <a:lnTo>
                    <a:pt x="1" y="213"/>
                  </a:lnTo>
                  <a:lnTo>
                    <a:pt x="1" y="746"/>
                  </a:lnTo>
                  <a:lnTo>
                    <a:pt x="640" y="746"/>
                  </a:lnTo>
                  <a:lnTo>
                    <a:pt x="853" y="533"/>
                  </a:lnTo>
                  <a:lnTo>
                    <a:pt x="1812" y="533"/>
                  </a:lnTo>
                  <a:lnTo>
                    <a:pt x="2025" y="746"/>
                  </a:lnTo>
                  <a:lnTo>
                    <a:pt x="2771" y="746"/>
                  </a:lnTo>
                  <a:lnTo>
                    <a:pt x="2877" y="533"/>
                  </a:lnTo>
                  <a:lnTo>
                    <a:pt x="4262" y="533"/>
                  </a:lnTo>
                  <a:lnTo>
                    <a:pt x="4582" y="853"/>
                  </a:lnTo>
                  <a:lnTo>
                    <a:pt x="5008" y="853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31294" y="839651"/>
              <a:ext cx="389699" cy="58866"/>
            </a:xfrm>
            <a:custGeom>
              <a:avLst/>
              <a:gdLst/>
              <a:ahLst/>
              <a:cxnLst/>
              <a:rect l="l" t="t" r="r" b="b"/>
              <a:pathLst>
                <a:path w="11294" h="1706" extrusionOk="0">
                  <a:moveTo>
                    <a:pt x="11294" y="1"/>
                  </a:moveTo>
                  <a:lnTo>
                    <a:pt x="0" y="427"/>
                  </a:lnTo>
                  <a:lnTo>
                    <a:pt x="0" y="1705"/>
                  </a:lnTo>
                  <a:lnTo>
                    <a:pt x="11294" y="1386"/>
                  </a:lnTo>
                  <a:lnTo>
                    <a:pt x="1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020975" y="839651"/>
              <a:ext cx="1154399" cy="66215"/>
            </a:xfrm>
            <a:custGeom>
              <a:avLst/>
              <a:gdLst/>
              <a:ahLst/>
              <a:cxnLst/>
              <a:rect l="l" t="t" r="r" b="b"/>
              <a:pathLst>
                <a:path w="33456" h="1919" extrusionOk="0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20975" y="839651"/>
              <a:ext cx="1154399" cy="66215"/>
            </a:xfrm>
            <a:custGeom>
              <a:avLst/>
              <a:gdLst/>
              <a:ahLst/>
              <a:cxnLst/>
              <a:rect l="l" t="t" r="r" b="b"/>
              <a:pathLst>
                <a:path w="33456" h="1919" extrusionOk="0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83503" y="854351"/>
              <a:ext cx="1246286" cy="257373"/>
            </a:xfrm>
            <a:custGeom>
              <a:avLst/>
              <a:gdLst/>
              <a:ahLst/>
              <a:cxnLst/>
              <a:rect l="l" t="t" r="r" b="b"/>
              <a:pathLst>
                <a:path w="36119" h="7459" extrusionOk="0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83503" y="854351"/>
              <a:ext cx="1246286" cy="257373"/>
            </a:xfrm>
            <a:custGeom>
              <a:avLst/>
              <a:gdLst/>
              <a:ahLst/>
              <a:cxnLst/>
              <a:rect l="l" t="t" r="r" b="b"/>
              <a:pathLst>
                <a:path w="36119" h="7459" fill="none" extrusionOk="0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23185" y="887442"/>
              <a:ext cx="246366" cy="169144"/>
            </a:xfrm>
            <a:custGeom>
              <a:avLst/>
              <a:gdLst/>
              <a:ahLst/>
              <a:cxnLst/>
              <a:rect l="l" t="t" r="r" b="b"/>
              <a:pathLst>
                <a:path w="7140" h="4902" extrusionOk="0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23185" y="887442"/>
              <a:ext cx="246366" cy="169144"/>
            </a:xfrm>
            <a:custGeom>
              <a:avLst/>
              <a:gdLst/>
              <a:ahLst/>
              <a:cxnLst/>
              <a:rect l="l" t="t" r="r" b="b"/>
              <a:pathLst>
                <a:path w="7140" h="4902" extrusionOk="0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12177" y="891134"/>
              <a:ext cx="194850" cy="165451"/>
            </a:xfrm>
            <a:custGeom>
              <a:avLst/>
              <a:gdLst/>
              <a:ahLst/>
              <a:cxnLst/>
              <a:rect l="l" t="t" r="r" b="b"/>
              <a:pathLst>
                <a:path w="5647" h="4795" extrusionOk="0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12177" y="891134"/>
              <a:ext cx="194850" cy="165451"/>
            </a:xfrm>
            <a:custGeom>
              <a:avLst/>
              <a:gdLst/>
              <a:ahLst/>
              <a:cxnLst/>
              <a:rect l="l" t="t" r="r" b="b"/>
              <a:pathLst>
                <a:path w="5647" h="4795" extrusionOk="0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634947" y="891134"/>
              <a:ext cx="194884" cy="165451"/>
            </a:xfrm>
            <a:custGeom>
              <a:avLst/>
              <a:gdLst/>
              <a:ahLst/>
              <a:cxnLst/>
              <a:rect l="l" t="t" r="r" b="b"/>
              <a:pathLst>
                <a:path w="5648" h="4795" extrusionOk="0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34947" y="891134"/>
              <a:ext cx="194884" cy="165451"/>
            </a:xfrm>
            <a:custGeom>
              <a:avLst/>
              <a:gdLst/>
              <a:ahLst/>
              <a:cxnLst/>
              <a:rect l="l" t="t" r="r" b="b"/>
              <a:pathLst>
                <a:path w="5648" h="4795" extrusionOk="0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45989" y="891134"/>
              <a:ext cx="238982" cy="165451"/>
            </a:xfrm>
            <a:custGeom>
              <a:avLst/>
              <a:gdLst/>
              <a:ahLst/>
              <a:cxnLst/>
              <a:rect l="l" t="t" r="r" b="b"/>
              <a:pathLst>
                <a:path w="6926" h="4795" extrusionOk="0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rgbClr val="CEA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645989" y="891134"/>
              <a:ext cx="238982" cy="165451"/>
            </a:xfrm>
            <a:custGeom>
              <a:avLst/>
              <a:gdLst/>
              <a:ahLst/>
              <a:cxnLst/>
              <a:rect l="l" t="t" r="r" b="b"/>
              <a:pathLst>
                <a:path w="6926" h="4795" extrusionOk="0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>
            <a:off x="2400512" y="383490"/>
            <a:ext cx="719608" cy="1180749"/>
            <a:chOff x="2458449" y="383490"/>
            <a:chExt cx="719608" cy="1180749"/>
          </a:xfrm>
        </p:grpSpPr>
        <p:sp>
          <p:nvSpPr>
            <p:cNvPr id="69" name="Google Shape;69;p2"/>
            <p:cNvSpPr/>
            <p:nvPr/>
          </p:nvSpPr>
          <p:spPr>
            <a:xfrm>
              <a:off x="2458449" y="383490"/>
              <a:ext cx="719608" cy="1180749"/>
            </a:xfrm>
            <a:custGeom>
              <a:avLst/>
              <a:gdLst/>
              <a:ahLst/>
              <a:cxnLst/>
              <a:rect l="l" t="t" r="r" b="b"/>
              <a:pathLst>
                <a:path w="23440" h="38464" extrusionOk="0">
                  <a:moveTo>
                    <a:pt x="0" y="1"/>
                  </a:moveTo>
                  <a:lnTo>
                    <a:pt x="1598" y="38463"/>
                  </a:lnTo>
                  <a:lnTo>
                    <a:pt x="21948" y="38463"/>
                  </a:lnTo>
                  <a:lnTo>
                    <a:pt x="234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47625" dir="30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464988" y="393313"/>
              <a:ext cx="696737" cy="49085"/>
            </a:xfrm>
            <a:custGeom>
              <a:avLst/>
              <a:gdLst/>
              <a:ahLst/>
              <a:cxnLst/>
              <a:rect l="l" t="t" r="r" b="b"/>
              <a:pathLst>
                <a:path w="22695" h="1599" extrusionOk="0">
                  <a:moveTo>
                    <a:pt x="0" y="1"/>
                  </a:moveTo>
                  <a:lnTo>
                    <a:pt x="853" y="1492"/>
                  </a:lnTo>
                  <a:lnTo>
                    <a:pt x="853" y="533"/>
                  </a:lnTo>
                  <a:lnTo>
                    <a:pt x="22268" y="853"/>
                  </a:lnTo>
                  <a:lnTo>
                    <a:pt x="22161" y="1599"/>
                  </a:lnTo>
                  <a:lnTo>
                    <a:pt x="22694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464988" y="393313"/>
              <a:ext cx="696737" cy="49085"/>
            </a:xfrm>
            <a:custGeom>
              <a:avLst/>
              <a:gdLst/>
              <a:ahLst/>
              <a:cxnLst/>
              <a:rect l="l" t="t" r="r" b="b"/>
              <a:pathLst>
                <a:path w="22695" h="1599" fill="none" extrusionOk="0">
                  <a:moveTo>
                    <a:pt x="22694" y="1"/>
                  </a:moveTo>
                  <a:lnTo>
                    <a:pt x="0" y="1"/>
                  </a:lnTo>
                  <a:lnTo>
                    <a:pt x="853" y="1492"/>
                  </a:lnTo>
                  <a:lnTo>
                    <a:pt x="853" y="1492"/>
                  </a:lnTo>
                  <a:lnTo>
                    <a:pt x="853" y="533"/>
                  </a:lnTo>
                  <a:lnTo>
                    <a:pt x="22268" y="853"/>
                  </a:lnTo>
                  <a:lnTo>
                    <a:pt x="22161" y="1599"/>
                  </a:lnTo>
                  <a:lnTo>
                    <a:pt x="226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491144" y="409675"/>
              <a:ext cx="657471" cy="1121840"/>
            </a:xfrm>
            <a:custGeom>
              <a:avLst/>
              <a:gdLst/>
              <a:ahLst/>
              <a:cxnLst/>
              <a:rect l="l" t="t" r="r" b="b"/>
              <a:pathLst>
                <a:path w="21416" h="36545" extrusionOk="0">
                  <a:moveTo>
                    <a:pt x="1" y="0"/>
                  </a:moveTo>
                  <a:lnTo>
                    <a:pt x="1919" y="36545"/>
                  </a:lnTo>
                  <a:lnTo>
                    <a:pt x="19924" y="36118"/>
                  </a:lnTo>
                  <a:lnTo>
                    <a:pt x="21416" y="3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95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491144" y="409675"/>
              <a:ext cx="657471" cy="1121840"/>
            </a:xfrm>
            <a:custGeom>
              <a:avLst/>
              <a:gdLst/>
              <a:ahLst/>
              <a:cxnLst/>
              <a:rect l="l" t="t" r="r" b="b"/>
              <a:pathLst>
                <a:path w="21416" h="36545" fill="none" extrusionOk="0">
                  <a:moveTo>
                    <a:pt x="1919" y="36545"/>
                  </a:moveTo>
                  <a:lnTo>
                    <a:pt x="19924" y="36118"/>
                  </a:lnTo>
                  <a:lnTo>
                    <a:pt x="21416" y="320"/>
                  </a:lnTo>
                  <a:lnTo>
                    <a:pt x="1" y="0"/>
                  </a:lnTo>
                  <a:lnTo>
                    <a:pt x="1919" y="365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491144" y="409675"/>
              <a:ext cx="657471" cy="49085"/>
            </a:xfrm>
            <a:custGeom>
              <a:avLst/>
              <a:gdLst/>
              <a:ahLst/>
              <a:cxnLst/>
              <a:rect l="l" t="t" r="r" b="b"/>
              <a:pathLst>
                <a:path w="21416" h="1599" extrusionOk="0">
                  <a:moveTo>
                    <a:pt x="1" y="0"/>
                  </a:moveTo>
                  <a:lnTo>
                    <a:pt x="1" y="959"/>
                  </a:lnTo>
                  <a:lnTo>
                    <a:pt x="21203" y="1598"/>
                  </a:lnTo>
                  <a:lnTo>
                    <a:pt x="21309" y="1066"/>
                  </a:lnTo>
                  <a:lnTo>
                    <a:pt x="21416" y="3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491144" y="409675"/>
              <a:ext cx="657471" cy="49085"/>
            </a:xfrm>
            <a:custGeom>
              <a:avLst/>
              <a:gdLst/>
              <a:ahLst/>
              <a:cxnLst/>
              <a:rect l="l" t="t" r="r" b="b"/>
              <a:pathLst>
                <a:path w="21416" h="1599" fill="none" extrusionOk="0">
                  <a:moveTo>
                    <a:pt x="1" y="0"/>
                  </a:moveTo>
                  <a:lnTo>
                    <a:pt x="1" y="959"/>
                  </a:lnTo>
                  <a:lnTo>
                    <a:pt x="21203" y="1598"/>
                  </a:lnTo>
                  <a:lnTo>
                    <a:pt x="21309" y="1066"/>
                  </a:lnTo>
                  <a:lnTo>
                    <a:pt x="21416" y="32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595831" y="550300"/>
              <a:ext cx="448128" cy="847128"/>
            </a:xfrm>
            <a:custGeom>
              <a:avLst/>
              <a:gdLst/>
              <a:ahLst/>
              <a:cxnLst/>
              <a:rect l="l" t="t" r="r" b="b"/>
              <a:pathLst>
                <a:path w="14597" h="27596" extrusionOk="0">
                  <a:moveTo>
                    <a:pt x="0" y="1"/>
                  </a:moveTo>
                  <a:lnTo>
                    <a:pt x="1172" y="27595"/>
                  </a:lnTo>
                  <a:lnTo>
                    <a:pt x="13851" y="27595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FFC9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595831" y="550300"/>
              <a:ext cx="448128" cy="847128"/>
            </a:xfrm>
            <a:custGeom>
              <a:avLst/>
              <a:gdLst/>
              <a:ahLst/>
              <a:cxnLst/>
              <a:rect l="l" t="t" r="r" b="b"/>
              <a:pathLst>
                <a:path w="14597" h="27596" fill="none" extrusionOk="0">
                  <a:moveTo>
                    <a:pt x="1172" y="27595"/>
                  </a:moveTo>
                  <a:lnTo>
                    <a:pt x="0" y="1"/>
                  </a:lnTo>
                  <a:lnTo>
                    <a:pt x="14597" y="1"/>
                  </a:lnTo>
                  <a:lnTo>
                    <a:pt x="13851" y="27595"/>
                  </a:lnTo>
                  <a:lnTo>
                    <a:pt x="1172" y="27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821507" y="579739"/>
              <a:ext cx="179933" cy="425222"/>
            </a:xfrm>
            <a:custGeom>
              <a:avLst/>
              <a:gdLst/>
              <a:ahLst/>
              <a:cxnLst/>
              <a:rect l="l" t="t" r="r" b="b"/>
              <a:pathLst>
                <a:path w="5861" h="13852" extrusionOk="0">
                  <a:moveTo>
                    <a:pt x="5861" y="0"/>
                  </a:moveTo>
                  <a:lnTo>
                    <a:pt x="1918" y="533"/>
                  </a:lnTo>
                  <a:lnTo>
                    <a:pt x="1" y="10442"/>
                  </a:lnTo>
                  <a:lnTo>
                    <a:pt x="1279" y="13851"/>
                  </a:lnTo>
                  <a:lnTo>
                    <a:pt x="3836" y="12892"/>
                  </a:lnTo>
                  <a:lnTo>
                    <a:pt x="58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821507" y="579739"/>
              <a:ext cx="179933" cy="425222"/>
            </a:xfrm>
            <a:custGeom>
              <a:avLst/>
              <a:gdLst/>
              <a:ahLst/>
              <a:cxnLst/>
              <a:rect l="l" t="t" r="r" b="b"/>
              <a:pathLst>
                <a:path w="5861" h="13852" fill="none" extrusionOk="0">
                  <a:moveTo>
                    <a:pt x="1279" y="13851"/>
                  </a:moveTo>
                  <a:lnTo>
                    <a:pt x="1" y="10442"/>
                  </a:lnTo>
                  <a:lnTo>
                    <a:pt x="1918" y="533"/>
                  </a:lnTo>
                  <a:lnTo>
                    <a:pt x="5861" y="0"/>
                  </a:lnTo>
                  <a:lnTo>
                    <a:pt x="3836" y="12892"/>
                  </a:lnTo>
                  <a:lnTo>
                    <a:pt x="1279" y="138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821507" y="677848"/>
              <a:ext cx="101433" cy="327113"/>
            </a:xfrm>
            <a:custGeom>
              <a:avLst/>
              <a:gdLst/>
              <a:ahLst/>
              <a:cxnLst/>
              <a:rect l="l" t="t" r="r" b="b"/>
              <a:pathLst>
                <a:path w="3304" h="10656" extrusionOk="0">
                  <a:moveTo>
                    <a:pt x="2877" y="1"/>
                  </a:moveTo>
                  <a:lnTo>
                    <a:pt x="1386" y="107"/>
                  </a:lnTo>
                  <a:lnTo>
                    <a:pt x="1" y="7246"/>
                  </a:lnTo>
                  <a:lnTo>
                    <a:pt x="1279" y="10655"/>
                  </a:lnTo>
                  <a:lnTo>
                    <a:pt x="3303" y="9909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6B1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821507" y="677848"/>
              <a:ext cx="101433" cy="327113"/>
            </a:xfrm>
            <a:custGeom>
              <a:avLst/>
              <a:gdLst/>
              <a:ahLst/>
              <a:cxnLst/>
              <a:rect l="l" t="t" r="r" b="b"/>
              <a:pathLst>
                <a:path w="3304" h="10656" fill="none" extrusionOk="0">
                  <a:moveTo>
                    <a:pt x="2877" y="1"/>
                  </a:moveTo>
                  <a:lnTo>
                    <a:pt x="1386" y="107"/>
                  </a:lnTo>
                  <a:lnTo>
                    <a:pt x="1" y="7246"/>
                  </a:lnTo>
                  <a:lnTo>
                    <a:pt x="1279" y="10655"/>
                  </a:lnTo>
                  <a:lnTo>
                    <a:pt x="3303" y="9909"/>
                  </a:lnTo>
                  <a:lnTo>
                    <a:pt x="28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723390" y="681133"/>
              <a:ext cx="206089" cy="493892"/>
            </a:xfrm>
            <a:custGeom>
              <a:avLst/>
              <a:gdLst/>
              <a:ahLst/>
              <a:cxnLst/>
              <a:rect l="l" t="t" r="r" b="b"/>
              <a:pathLst>
                <a:path w="6713" h="16089" extrusionOk="0">
                  <a:moveTo>
                    <a:pt x="2025" y="6606"/>
                  </a:moveTo>
                  <a:lnTo>
                    <a:pt x="3729" y="9589"/>
                  </a:lnTo>
                  <a:lnTo>
                    <a:pt x="3410" y="10122"/>
                  </a:lnTo>
                  <a:lnTo>
                    <a:pt x="640" y="6819"/>
                  </a:lnTo>
                  <a:lnTo>
                    <a:pt x="2025" y="6606"/>
                  </a:lnTo>
                  <a:close/>
                  <a:moveTo>
                    <a:pt x="4582" y="0"/>
                  </a:moveTo>
                  <a:lnTo>
                    <a:pt x="1066" y="107"/>
                  </a:lnTo>
                  <a:lnTo>
                    <a:pt x="0" y="7245"/>
                  </a:lnTo>
                  <a:lnTo>
                    <a:pt x="4049" y="11294"/>
                  </a:lnTo>
                  <a:lnTo>
                    <a:pt x="2770" y="15343"/>
                  </a:lnTo>
                  <a:lnTo>
                    <a:pt x="3090" y="15769"/>
                  </a:lnTo>
                  <a:lnTo>
                    <a:pt x="3197" y="14703"/>
                  </a:lnTo>
                  <a:lnTo>
                    <a:pt x="4475" y="14703"/>
                  </a:lnTo>
                  <a:lnTo>
                    <a:pt x="4475" y="16088"/>
                  </a:lnTo>
                  <a:lnTo>
                    <a:pt x="6713" y="15130"/>
                  </a:lnTo>
                  <a:lnTo>
                    <a:pt x="6713" y="13744"/>
                  </a:lnTo>
                  <a:lnTo>
                    <a:pt x="4475" y="13958"/>
                  </a:lnTo>
                  <a:lnTo>
                    <a:pt x="4049" y="13638"/>
                  </a:lnTo>
                  <a:lnTo>
                    <a:pt x="4475" y="10761"/>
                  </a:lnTo>
                  <a:lnTo>
                    <a:pt x="6499" y="10015"/>
                  </a:lnTo>
                  <a:lnTo>
                    <a:pt x="6499" y="9802"/>
                  </a:lnTo>
                  <a:lnTo>
                    <a:pt x="4475" y="10548"/>
                  </a:lnTo>
                  <a:lnTo>
                    <a:pt x="3197" y="7139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FF7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723390" y="681133"/>
              <a:ext cx="206089" cy="493892"/>
            </a:xfrm>
            <a:custGeom>
              <a:avLst/>
              <a:gdLst/>
              <a:ahLst/>
              <a:cxnLst/>
              <a:rect l="l" t="t" r="r" b="b"/>
              <a:pathLst>
                <a:path w="6713" h="16089" fill="none" extrusionOk="0">
                  <a:moveTo>
                    <a:pt x="4582" y="0"/>
                  </a:moveTo>
                  <a:lnTo>
                    <a:pt x="1066" y="107"/>
                  </a:lnTo>
                  <a:lnTo>
                    <a:pt x="0" y="7245"/>
                  </a:lnTo>
                  <a:lnTo>
                    <a:pt x="4049" y="11294"/>
                  </a:lnTo>
                  <a:lnTo>
                    <a:pt x="2770" y="15343"/>
                  </a:lnTo>
                  <a:lnTo>
                    <a:pt x="3090" y="15769"/>
                  </a:lnTo>
                  <a:lnTo>
                    <a:pt x="3197" y="14703"/>
                  </a:lnTo>
                  <a:lnTo>
                    <a:pt x="4475" y="14703"/>
                  </a:lnTo>
                  <a:lnTo>
                    <a:pt x="4475" y="16088"/>
                  </a:lnTo>
                  <a:lnTo>
                    <a:pt x="6713" y="15130"/>
                  </a:lnTo>
                  <a:lnTo>
                    <a:pt x="6713" y="13744"/>
                  </a:lnTo>
                  <a:lnTo>
                    <a:pt x="4475" y="13958"/>
                  </a:lnTo>
                  <a:lnTo>
                    <a:pt x="4049" y="13638"/>
                  </a:lnTo>
                  <a:lnTo>
                    <a:pt x="4475" y="10761"/>
                  </a:lnTo>
                  <a:lnTo>
                    <a:pt x="6499" y="10015"/>
                  </a:lnTo>
                  <a:lnTo>
                    <a:pt x="6499" y="9802"/>
                  </a:lnTo>
                  <a:lnTo>
                    <a:pt x="4475" y="10548"/>
                  </a:lnTo>
                  <a:lnTo>
                    <a:pt x="3197" y="7139"/>
                  </a:lnTo>
                  <a:lnTo>
                    <a:pt x="45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41605" y="821758"/>
              <a:ext cx="206089" cy="366344"/>
            </a:xfrm>
            <a:custGeom>
              <a:avLst/>
              <a:gdLst/>
              <a:ahLst/>
              <a:cxnLst/>
              <a:rect l="l" t="t" r="r" b="b"/>
              <a:pathLst>
                <a:path w="6713" h="11934" extrusionOk="0">
                  <a:moveTo>
                    <a:pt x="1" y="1"/>
                  </a:moveTo>
                  <a:lnTo>
                    <a:pt x="1066" y="11507"/>
                  </a:lnTo>
                  <a:lnTo>
                    <a:pt x="5115" y="11934"/>
                  </a:lnTo>
                  <a:lnTo>
                    <a:pt x="6713" y="67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54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641605" y="821758"/>
              <a:ext cx="206089" cy="366344"/>
            </a:xfrm>
            <a:custGeom>
              <a:avLst/>
              <a:gdLst/>
              <a:ahLst/>
              <a:cxnLst/>
              <a:rect l="l" t="t" r="r" b="b"/>
              <a:pathLst>
                <a:path w="6713" h="11934" fill="none" extrusionOk="0">
                  <a:moveTo>
                    <a:pt x="1" y="1"/>
                  </a:moveTo>
                  <a:lnTo>
                    <a:pt x="6713" y="6713"/>
                  </a:lnTo>
                  <a:lnTo>
                    <a:pt x="5115" y="11934"/>
                  </a:lnTo>
                  <a:lnTo>
                    <a:pt x="1066" y="1150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743007" y="883920"/>
              <a:ext cx="94894" cy="107932"/>
            </a:xfrm>
            <a:custGeom>
              <a:avLst/>
              <a:gdLst/>
              <a:ahLst/>
              <a:cxnLst/>
              <a:rect l="l" t="t" r="r" b="b"/>
              <a:pathLst>
                <a:path w="3091" h="3516" extrusionOk="0">
                  <a:moveTo>
                    <a:pt x="1386" y="0"/>
                  </a:moveTo>
                  <a:lnTo>
                    <a:pt x="1" y="213"/>
                  </a:lnTo>
                  <a:lnTo>
                    <a:pt x="2771" y="3516"/>
                  </a:lnTo>
                  <a:lnTo>
                    <a:pt x="3090" y="2983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FF9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743007" y="883920"/>
              <a:ext cx="94894" cy="107932"/>
            </a:xfrm>
            <a:custGeom>
              <a:avLst/>
              <a:gdLst/>
              <a:ahLst/>
              <a:cxnLst/>
              <a:rect l="l" t="t" r="r" b="b"/>
              <a:pathLst>
                <a:path w="3091" h="3516" fill="none" extrusionOk="0">
                  <a:moveTo>
                    <a:pt x="2771" y="3516"/>
                  </a:moveTo>
                  <a:lnTo>
                    <a:pt x="1" y="213"/>
                  </a:lnTo>
                  <a:lnTo>
                    <a:pt x="1386" y="0"/>
                  </a:lnTo>
                  <a:lnTo>
                    <a:pt x="3090" y="2983"/>
                  </a:lnTo>
                  <a:lnTo>
                    <a:pt x="2771" y="35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743007" y="883920"/>
              <a:ext cx="94894" cy="107932"/>
            </a:xfrm>
            <a:custGeom>
              <a:avLst/>
              <a:gdLst/>
              <a:ahLst/>
              <a:cxnLst/>
              <a:rect l="l" t="t" r="r" b="b"/>
              <a:pathLst>
                <a:path w="3091" h="3516" fill="none" extrusionOk="0">
                  <a:moveTo>
                    <a:pt x="2771" y="3516"/>
                  </a:moveTo>
                  <a:lnTo>
                    <a:pt x="1" y="213"/>
                  </a:lnTo>
                  <a:lnTo>
                    <a:pt x="1386" y="0"/>
                  </a:lnTo>
                  <a:lnTo>
                    <a:pt x="3090" y="2983"/>
                  </a:lnTo>
                  <a:lnTo>
                    <a:pt x="2771" y="35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743007" y="883920"/>
              <a:ext cx="94894" cy="107932"/>
            </a:xfrm>
            <a:custGeom>
              <a:avLst/>
              <a:gdLst/>
              <a:ahLst/>
              <a:cxnLst/>
              <a:rect l="l" t="t" r="r" b="b"/>
              <a:pathLst>
                <a:path w="3091" h="3516" extrusionOk="0">
                  <a:moveTo>
                    <a:pt x="1386" y="0"/>
                  </a:moveTo>
                  <a:lnTo>
                    <a:pt x="1" y="213"/>
                  </a:lnTo>
                  <a:lnTo>
                    <a:pt x="2771" y="3516"/>
                  </a:lnTo>
                  <a:lnTo>
                    <a:pt x="3090" y="2983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743007" y="883920"/>
              <a:ext cx="94894" cy="107932"/>
            </a:xfrm>
            <a:custGeom>
              <a:avLst/>
              <a:gdLst/>
              <a:ahLst/>
              <a:cxnLst/>
              <a:rect l="l" t="t" r="r" b="b"/>
              <a:pathLst>
                <a:path w="3091" h="3516" fill="none" extrusionOk="0">
                  <a:moveTo>
                    <a:pt x="1386" y="0"/>
                  </a:moveTo>
                  <a:lnTo>
                    <a:pt x="1" y="213"/>
                  </a:lnTo>
                  <a:lnTo>
                    <a:pt x="2771" y="3516"/>
                  </a:lnTo>
                  <a:lnTo>
                    <a:pt x="3090" y="2983"/>
                  </a:lnTo>
                  <a:lnTo>
                    <a:pt x="13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707027" y="903536"/>
              <a:ext cx="140667" cy="248588"/>
            </a:xfrm>
            <a:custGeom>
              <a:avLst/>
              <a:gdLst/>
              <a:ahLst/>
              <a:cxnLst/>
              <a:rect l="l" t="t" r="r" b="b"/>
              <a:pathLst>
                <a:path w="4582" h="8098" extrusionOk="0">
                  <a:moveTo>
                    <a:pt x="533" y="0"/>
                  </a:moveTo>
                  <a:lnTo>
                    <a:pt x="1" y="4049"/>
                  </a:lnTo>
                  <a:lnTo>
                    <a:pt x="3303" y="8098"/>
                  </a:lnTo>
                  <a:lnTo>
                    <a:pt x="4582" y="4049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707027" y="903536"/>
              <a:ext cx="140667" cy="248588"/>
            </a:xfrm>
            <a:custGeom>
              <a:avLst/>
              <a:gdLst/>
              <a:ahLst/>
              <a:cxnLst/>
              <a:rect l="l" t="t" r="r" b="b"/>
              <a:pathLst>
                <a:path w="4582" h="8098" fill="none" extrusionOk="0">
                  <a:moveTo>
                    <a:pt x="533" y="0"/>
                  </a:moveTo>
                  <a:lnTo>
                    <a:pt x="1" y="4049"/>
                  </a:lnTo>
                  <a:lnTo>
                    <a:pt x="3303" y="8098"/>
                  </a:lnTo>
                  <a:lnTo>
                    <a:pt x="4582" y="4049"/>
                  </a:lnTo>
                  <a:lnTo>
                    <a:pt x="5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847663" y="972206"/>
              <a:ext cx="124335" cy="137402"/>
            </a:xfrm>
            <a:custGeom>
              <a:avLst/>
              <a:gdLst/>
              <a:ahLst/>
              <a:cxnLst/>
              <a:rect l="l" t="t" r="r" b="b"/>
              <a:pathLst>
                <a:path w="4050" h="4476" extrusionOk="0">
                  <a:moveTo>
                    <a:pt x="4050" y="1"/>
                  </a:moveTo>
                  <a:lnTo>
                    <a:pt x="427" y="1279"/>
                  </a:lnTo>
                  <a:lnTo>
                    <a:pt x="1" y="4156"/>
                  </a:lnTo>
                  <a:lnTo>
                    <a:pt x="427" y="4476"/>
                  </a:lnTo>
                  <a:lnTo>
                    <a:pt x="3517" y="4156"/>
                  </a:lnTo>
                  <a:lnTo>
                    <a:pt x="40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847663" y="972206"/>
              <a:ext cx="124335" cy="137402"/>
            </a:xfrm>
            <a:custGeom>
              <a:avLst/>
              <a:gdLst/>
              <a:ahLst/>
              <a:cxnLst/>
              <a:rect l="l" t="t" r="r" b="b"/>
              <a:pathLst>
                <a:path w="4050" h="4476" fill="none" extrusionOk="0">
                  <a:moveTo>
                    <a:pt x="1" y="4156"/>
                  </a:moveTo>
                  <a:lnTo>
                    <a:pt x="427" y="1279"/>
                  </a:lnTo>
                  <a:lnTo>
                    <a:pt x="4050" y="1"/>
                  </a:lnTo>
                  <a:lnTo>
                    <a:pt x="3517" y="4156"/>
                  </a:lnTo>
                  <a:lnTo>
                    <a:pt x="427" y="4476"/>
                  </a:lnTo>
                  <a:lnTo>
                    <a:pt x="1" y="41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847663" y="988568"/>
              <a:ext cx="81815" cy="121040"/>
            </a:xfrm>
            <a:custGeom>
              <a:avLst/>
              <a:gdLst/>
              <a:ahLst/>
              <a:cxnLst/>
              <a:rect l="l" t="t" r="r" b="b"/>
              <a:pathLst>
                <a:path w="2665" h="3943" extrusionOk="0">
                  <a:moveTo>
                    <a:pt x="2451" y="0"/>
                  </a:moveTo>
                  <a:lnTo>
                    <a:pt x="427" y="746"/>
                  </a:lnTo>
                  <a:lnTo>
                    <a:pt x="1" y="3623"/>
                  </a:lnTo>
                  <a:lnTo>
                    <a:pt x="427" y="3943"/>
                  </a:lnTo>
                  <a:lnTo>
                    <a:pt x="2665" y="3729"/>
                  </a:lnTo>
                  <a:lnTo>
                    <a:pt x="24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847663" y="988568"/>
              <a:ext cx="81815" cy="121040"/>
            </a:xfrm>
            <a:custGeom>
              <a:avLst/>
              <a:gdLst/>
              <a:ahLst/>
              <a:cxnLst/>
              <a:rect l="l" t="t" r="r" b="b"/>
              <a:pathLst>
                <a:path w="2665" h="3943" fill="none" extrusionOk="0">
                  <a:moveTo>
                    <a:pt x="2451" y="0"/>
                  </a:moveTo>
                  <a:lnTo>
                    <a:pt x="427" y="746"/>
                  </a:lnTo>
                  <a:lnTo>
                    <a:pt x="1" y="3623"/>
                  </a:lnTo>
                  <a:lnTo>
                    <a:pt x="427" y="3943"/>
                  </a:lnTo>
                  <a:lnTo>
                    <a:pt x="2665" y="3729"/>
                  </a:lnTo>
                  <a:lnTo>
                    <a:pt x="24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814968" y="1132478"/>
              <a:ext cx="45835" cy="143941"/>
            </a:xfrm>
            <a:custGeom>
              <a:avLst/>
              <a:gdLst/>
              <a:ahLst/>
              <a:cxnLst/>
              <a:rect l="l" t="t" r="r" b="b"/>
              <a:pathLst>
                <a:path w="1493" h="4689" extrusionOk="0">
                  <a:moveTo>
                    <a:pt x="214" y="0"/>
                  </a:moveTo>
                  <a:lnTo>
                    <a:pt x="1" y="4688"/>
                  </a:lnTo>
                  <a:lnTo>
                    <a:pt x="1492" y="436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814968" y="1132478"/>
              <a:ext cx="45835" cy="143941"/>
            </a:xfrm>
            <a:custGeom>
              <a:avLst/>
              <a:gdLst/>
              <a:ahLst/>
              <a:cxnLst/>
              <a:rect l="l" t="t" r="r" b="b"/>
              <a:pathLst>
                <a:path w="1493" h="4689" fill="none" extrusionOk="0">
                  <a:moveTo>
                    <a:pt x="1" y="4688"/>
                  </a:moveTo>
                  <a:lnTo>
                    <a:pt x="214" y="0"/>
                  </a:lnTo>
                  <a:lnTo>
                    <a:pt x="1492" y="0"/>
                  </a:lnTo>
                  <a:lnTo>
                    <a:pt x="1492" y="4369"/>
                  </a:lnTo>
                  <a:lnTo>
                    <a:pt x="1" y="46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818253" y="1132478"/>
              <a:ext cx="42550" cy="55624"/>
            </a:xfrm>
            <a:custGeom>
              <a:avLst/>
              <a:gdLst/>
              <a:ahLst/>
              <a:cxnLst/>
              <a:rect l="l" t="t" r="r" b="b"/>
              <a:pathLst>
                <a:path w="1386" h="1812" extrusionOk="0">
                  <a:moveTo>
                    <a:pt x="107" y="0"/>
                  </a:moveTo>
                  <a:lnTo>
                    <a:pt x="0" y="1066"/>
                  </a:lnTo>
                  <a:lnTo>
                    <a:pt x="639" y="1812"/>
                  </a:lnTo>
                  <a:lnTo>
                    <a:pt x="1385" y="1385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9F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818253" y="1132478"/>
              <a:ext cx="42550" cy="55624"/>
            </a:xfrm>
            <a:custGeom>
              <a:avLst/>
              <a:gdLst/>
              <a:ahLst/>
              <a:cxnLst/>
              <a:rect l="l" t="t" r="r" b="b"/>
              <a:pathLst>
                <a:path w="1386" h="1812" fill="none" extrusionOk="0">
                  <a:moveTo>
                    <a:pt x="1385" y="0"/>
                  </a:moveTo>
                  <a:lnTo>
                    <a:pt x="107" y="0"/>
                  </a:lnTo>
                  <a:lnTo>
                    <a:pt x="0" y="1066"/>
                  </a:lnTo>
                  <a:lnTo>
                    <a:pt x="639" y="1812"/>
                  </a:lnTo>
                  <a:lnTo>
                    <a:pt x="1385" y="1385"/>
                  </a:lnTo>
                  <a:lnTo>
                    <a:pt x="1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523870" y="1518407"/>
              <a:ext cx="592049" cy="36008"/>
            </a:xfrm>
            <a:custGeom>
              <a:avLst/>
              <a:gdLst/>
              <a:ahLst/>
              <a:cxnLst/>
              <a:rect l="l" t="t" r="r" b="b"/>
              <a:pathLst>
                <a:path w="19285" h="1173" extrusionOk="0">
                  <a:moveTo>
                    <a:pt x="18858" y="0"/>
                  </a:moveTo>
                  <a:lnTo>
                    <a:pt x="853" y="427"/>
                  </a:lnTo>
                  <a:lnTo>
                    <a:pt x="0" y="1172"/>
                  </a:lnTo>
                  <a:lnTo>
                    <a:pt x="19285" y="1172"/>
                  </a:lnTo>
                  <a:lnTo>
                    <a:pt x="18858" y="0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523870" y="1518407"/>
              <a:ext cx="592049" cy="36008"/>
            </a:xfrm>
            <a:custGeom>
              <a:avLst/>
              <a:gdLst/>
              <a:ahLst/>
              <a:cxnLst/>
              <a:rect l="l" t="t" r="r" b="b"/>
              <a:pathLst>
                <a:path w="19285" h="1173" fill="none" extrusionOk="0">
                  <a:moveTo>
                    <a:pt x="18858" y="0"/>
                  </a:moveTo>
                  <a:lnTo>
                    <a:pt x="18858" y="0"/>
                  </a:lnTo>
                  <a:lnTo>
                    <a:pt x="853" y="427"/>
                  </a:lnTo>
                  <a:lnTo>
                    <a:pt x="0" y="1172"/>
                  </a:lnTo>
                  <a:lnTo>
                    <a:pt x="19285" y="1172"/>
                  </a:lnTo>
                  <a:lnTo>
                    <a:pt x="188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2"/>
          <p:cNvGrpSpPr/>
          <p:nvPr userDrawn="1"/>
        </p:nvGrpSpPr>
        <p:grpSpPr>
          <a:xfrm>
            <a:off x="3277349" y="601670"/>
            <a:ext cx="804678" cy="932160"/>
            <a:chOff x="3335286" y="601670"/>
            <a:chExt cx="804678" cy="932160"/>
          </a:xfrm>
        </p:grpSpPr>
        <p:sp>
          <p:nvSpPr>
            <p:cNvPr id="104" name="Google Shape;104;p2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92A4E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fill="none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895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525012" y="781557"/>
              <a:ext cx="448128" cy="549516"/>
            </a:xfrm>
            <a:custGeom>
              <a:avLst/>
              <a:gdLst/>
              <a:ahLst/>
              <a:cxnLst/>
              <a:rect l="l" t="t" r="r" b="b"/>
              <a:pathLst>
                <a:path w="14597" h="17901" extrusionOk="0">
                  <a:moveTo>
                    <a:pt x="14597" y="1"/>
                  </a:moveTo>
                  <a:lnTo>
                    <a:pt x="0" y="214"/>
                  </a:lnTo>
                  <a:lnTo>
                    <a:pt x="533" y="17900"/>
                  </a:lnTo>
                  <a:lnTo>
                    <a:pt x="13212" y="1790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FFC9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744148" y="827358"/>
              <a:ext cx="160315" cy="160302"/>
            </a:xfrm>
            <a:custGeom>
              <a:avLst/>
              <a:gdLst/>
              <a:ahLst/>
              <a:cxnLst/>
              <a:rect l="l" t="t" r="r" b="b"/>
              <a:pathLst>
                <a:path w="5222" h="5222" extrusionOk="0">
                  <a:moveTo>
                    <a:pt x="5221" y="0"/>
                  </a:moveTo>
                  <a:lnTo>
                    <a:pt x="214" y="853"/>
                  </a:lnTo>
                  <a:lnTo>
                    <a:pt x="1" y="5221"/>
                  </a:lnTo>
                  <a:lnTo>
                    <a:pt x="1" y="5221"/>
                  </a:lnTo>
                  <a:lnTo>
                    <a:pt x="5221" y="4156"/>
                  </a:lnTo>
                  <a:lnTo>
                    <a:pt x="5221" y="0"/>
                  </a:lnTo>
                  <a:close/>
                </a:path>
              </a:pathLst>
            </a:custGeom>
            <a:solidFill>
              <a:srgbClr val="6B1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668933" y="925467"/>
              <a:ext cx="62168" cy="88347"/>
            </a:xfrm>
            <a:custGeom>
              <a:avLst/>
              <a:gdLst/>
              <a:ahLst/>
              <a:cxnLst/>
              <a:rect l="l" t="t" r="r" b="b"/>
              <a:pathLst>
                <a:path w="2025" h="2878" extrusionOk="0">
                  <a:moveTo>
                    <a:pt x="1705" y="1"/>
                  </a:moveTo>
                  <a:lnTo>
                    <a:pt x="0" y="1386"/>
                  </a:lnTo>
                  <a:lnTo>
                    <a:pt x="0" y="2877"/>
                  </a:lnTo>
                  <a:lnTo>
                    <a:pt x="2025" y="2345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655855" y="987630"/>
              <a:ext cx="248609" cy="287820"/>
            </a:xfrm>
            <a:custGeom>
              <a:avLst/>
              <a:gdLst/>
              <a:ahLst/>
              <a:cxnLst/>
              <a:rect l="l" t="t" r="r" b="b"/>
              <a:pathLst>
                <a:path w="8098" h="9376" extrusionOk="0">
                  <a:moveTo>
                    <a:pt x="4368" y="0"/>
                  </a:moveTo>
                  <a:lnTo>
                    <a:pt x="0" y="2983"/>
                  </a:lnTo>
                  <a:lnTo>
                    <a:pt x="2131" y="9376"/>
                  </a:lnTo>
                  <a:lnTo>
                    <a:pt x="7032" y="9376"/>
                  </a:lnTo>
                  <a:lnTo>
                    <a:pt x="8097" y="4688"/>
                  </a:lnTo>
                  <a:lnTo>
                    <a:pt x="4368" y="0"/>
                  </a:lnTo>
                  <a:close/>
                </a:path>
              </a:pathLst>
            </a:custGeom>
            <a:solidFill>
              <a:srgbClr val="FF54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610051" y="1030146"/>
              <a:ext cx="45835" cy="49085"/>
            </a:xfrm>
            <a:custGeom>
              <a:avLst/>
              <a:gdLst/>
              <a:ahLst/>
              <a:cxnLst/>
              <a:rect l="l" t="t" r="r" b="b"/>
              <a:pathLst>
                <a:path w="1493" h="1599" extrusionOk="0">
                  <a:moveTo>
                    <a:pt x="533" y="0"/>
                  </a:moveTo>
                  <a:lnTo>
                    <a:pt x="1" y="1172"/>
                  </a:lnTo>
                  <a:lnTo>
                    <a:pt x="533" y="1598"/>
                  </a:lnTo>
                  <a:lnTo>
                    <a:pt x="1492" y="32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547914" y="1079200"/>
              <a:ext cx="150491" cy="228973"/>
            </a:xfrm>
            <a:custGeom>
              <a:avLst/>
              <a:gdLst/>
              <a:ahLst/>
              <a:cxnLst/>
              <a:rect l="l" t="t" r="r" b="b"/>
              <a:pathLst>
                <a:path w="4902" h="7459" extrusionOk="0">
                  <a:moveTo>
                    <a:pt x="3197" y="0"/>
                  </a:moveTo>
                  <a:lnTo>
                    <a:pt x="0" y="6926"/>
                  </a:lnTo>
                  <a:lnTo>
                    <a:pt x="4582" y="7458"/>
                  </a:lnTo>
                  <a:lnTo>
                    <a:pt x="4901" y="4688"/>
                  </a:lnTo>
                  <a:lnTo>
                    <a:pt x="31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40729B12-4CD7-C32F-E6E5-506128965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777A7A3-C065-48DA-9BC8-B7D77835FA7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0C7F40-4007-D9B0-EF95-A3893C02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CF62F3-888C-6FCD-63F1-B94ECA33C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04068F-C936-1EDF-64F4-99F66B7C3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2DC1F5-9E56-B013-F075-529E29C7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F8C9A0-0021-EA5B-E6BD-DA29EF464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DC9CE-05A7-4536-A913-DD3110F36F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715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E77A1B-4E57-44AC-F091-AE6A0545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5CB55D-181D-F496-54F7-A2BED8701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4B32A84-1003-A083-9E1F-0AE6DE581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C63534-15EF-EF37-51A3-DAB93A3E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D445CFE-FDF6-D1A0-1B4A-48CF54C4D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F093DE5-D148-06BD-7FA1-A320B1DE3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DC9CE-05A7-4536-A913-DD3110F36F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6669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DD59D6-6531-8BF3-B3C6-1B5EBDFF0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81A649-410A-8484-6D12-725EA88B9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3BAB8CC-338E-62BF-9136-F248C4578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C757AD6-8086-88DB-0885-7DC4CAC426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D5CF8AC-6676-04F8-6F49-21BF1C3994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FF0A6C9-3624-D645-A041-B242BCD1D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9EBF5E6-8880-D0F9-24C8-456C72A46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0C7E894-9E4C-3B4F-9862-21F7A8C9E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DC9CE-05A7-4536-A913-DD3110F36F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9859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51083-750E-795F-7516-7B1B7A96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3C01738-E2B6-D584-3E21-A49C180DB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58E4169-5442-DA8E-A15D-825BBE55F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29ECFE-E693-3C5F-78AF-1830E6F32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DC9CE-05A7-4536-A913-DD3110F36F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0944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96BFE69-C867-AB37-A10D-EDE8A8589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0A8DC47-8CC8-08A7-2AF4-39E1381A9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0EBB45-676E-47A8-2C3F-5206DF62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DC9CE-05A7-4536-A913-DD3110F36F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421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EF879D-4346-B996-CD8F-591AC48D5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FC2990-286B-AF48-17EF-D8615EB0E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CBF2750-8841-FBAC-2A1C-D33060FD1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1218374-8FC2-CD6F-CFCD-2FA641D4B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C20636-54EB-987A-9D0C-3F4745D0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8963D0-7920-F561-0F50-933974A11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DC9CE-05A7-4536-A913-DD3110F36F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1336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CAB5BE-AEB5-A63C-1009-22E31DE00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2362473-D721-A7C6-D7CD-9E2B15186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628F92-1B14-8BF6-3C21-FBC1E9E2C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26AA4E-0892-65A3-D20B-A9D7E954B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8E5C8AF-5085-DC8E-5F8C-3964A430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246F90-93F6-5EDA-4D65-2F850011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DC9CE-05A7-4536-A913-DD3110F36F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193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F1816C-7974-DC95-C2DD-57669A22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E3D3462-4CEF-C309-BCBE-C0A3FAE54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90C9E9-E493-0B69-D9FC-00D47DE6A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57AF0C-636D-2A96-C75D-2EFEFEF1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CD0BB1-8E63-21CD-AD82-2E5F5273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DC9CE-05A7-4536-A913-DD3110F36F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123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94CBED5-1636-BF56-DB33-91049D477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10182E9-BF57-7357-0DBE-732922284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5260C1-FCCE-E4EB-7D29-8C8360476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76BEED-C41F-2C68-499F-EF3F6DE6C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565D7E-D193-D5F6-1C59-F072AE43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DC9CE-05A7-4536-A913-DD3110F36F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423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 txBox="1">
            <a:spLocks noGrp="1"/>
          </p:cNvSpPr>
          <p:nvPr>
            <p:ph type="title"/>
          </p:nvPr>
        </p:nvSpPr>
        <p:spPr>
          <a:xfrm>
            <a:off x="2038200" y="2716819"/>
            <a:ext cx="5067600" cy="841800"/>
          </a:xfrm>
          <a:prstGeom prst="rect">
            <a:avLst/>
          </a:prstGeom>
          <a:effectLst>
            <a:outerShdw dist="47625" dir="546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6" name="Google Shape;156;p3"/>
          <p:cNvSpPr txBox="1">
            <a:spLocks noGrp="1"/>
          </p:cNvSpPr>
          <p:nvPr>
            <p:ph type="title" idx="2" hasCustomPrompt="1"/>
          </p:nvPr>
        </p:nvSpPr>
        <p:spPr>
          <a:xfrm>
            <a:off x="3988950" y="1486553"/>
            <a:ext cx="1166100" cy="841800"/>
          </a:xfrm>
          <a:prstGeom prst="rect">
            <a:avLst/>
          </a:prstGeom>
          <a:effectLst>
            <a:outerShdw dist="47625" dir="546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7" name="Google Shape;157;p3"/>
          <p:cNvSpPr txBox="1">
            <a:spLocks noGrp="1"/>
          </p:cNvSpPr>
          <p:nvPr>
            <p:ph type="subTitle" idx="1"/>
          </p:nvPr>
        </p:nvSpPr>
        <p:spPr>
          <a:xfrm>
            <a:off x="2038200" y="3545744"/>
            <a:ext cx="506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3"/>
          <p:cNvGrpSpPr/>
          <p:nvPr/>
        </p:nvGrpSpPr>
        <p:grpSpPr>
          <a:xfrm>
            <a:off x="3344952" y="0"/>
            <a:ext cx="689309" cy="773883"/>
            <a:chOff x="289713" y="0"/>
            <a:chExt cx="847025" cy="950950"/>
          </a:xfrm>
        </p:grpSpPr>
        <p:sp>
          <p:nvSpPr>
            <p:cNvPr id="159" name="Google Shape;159;p3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3"/>
          <p:cNvGrpSpPr/>
          <p:nvPr/>
        </p:nvGrpSpPr>
        <p:grpSpPr>
          <a:xfrm>
            <a:off x="4227346" y="0"/>
            <a:ext cx="689309" cy="773883"/>
            <a:chOff x="289713" y="0"/>
            <a:chExt cx="847025" cy="950950"/>
          </a:xfrm>
        </p:grpSpPr>
        <p:sp>
          <p:nvSpPr>
            <p:cNvPr id="169" name="Google Shape;169;p3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"/>
          <p:cNvGrpSpPr/>
          <p:nvPr/>
        </p:nvGrpSpPr>
        <p:grpSpPr>
          <a:xfrm>
            <a:off x="5109739" y="0"/>
            <a:ext cx="689309" cy="773883"/>
            <a:chOff x="289713" y="0"/>
            <a:chExt cx="847025" cy="950950"/>
          </a:xfrm>
        </p:grpSpPr>
        <p:sp>
          <p:nvSpPr>
            <p:cNvPr id="179" name="Google Shape;179;p3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3"/>
          <p:cNvGrpSpPr/>
          <p:nvPr/>
        </p:nvGrpSpPr>
        <p:grpSpPr>
          <a:xfrm>
            <a:off x="713228" y="760796"/>
            <a:ext cx="1591871" cy="525727"/>
            <a:chOff x="583503" y="585996"/>
            <a:chExt cx="1591871" cy="525727"/>
          </a:xfrm>
        </p:grpSpPr>
        <p:sp>
          <p:nvSpPr>
            <p:cNvPr id="189" name="Google Shape;189;p3"/>
            <p:cNvSpPr/>
            <p:nvPr/>
          </p:nvSpPr>
          <p:spPr>
            <a:xfrm>
              <a:off x="583503" y="854351"/>
              <a:ext cx="1246286" cy="257373"/>
            </a:xfrm>
            <a:custGeom>
              <a:avLst/>
              <a:gdLst/>
              <a:ahLst/>
              <a:cxnLst/>
              <a:rect l="l" t="t" r="r" b="b"/>
              <a:pathLst>
                <a:path w="36119" h="7459" extrusionOk="0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645989" y="891134"/>
              <a:ext cx="238982" cy="165451"/>
            </a:xfrm>
            <a:custGeom>
              <a:avLst/>
              <a:gdLst/>
              <a:ahLst/>
              <a:cxnLst/>
              <a:rect l="l" t="t" r="r" b="b"/>
              <a:pathLst>
                <a:path w="6926" h="4795" extrusionOk="0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rgbClr val="CEA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634947" y="891134"/>
              <a:ext cx="194884" cy="165451"/>
            </a:xfrm>
            <a:custGeom>
              <a:avLst/>
              <a:gdLst/>
              <a:ahLst/>
              <a:cxnLst/>
              <a:rect l="l" t="t" r="r" b="b"/>
              <a:pathLst>
                <a:path w="5648" h="4795" extrusionOk="0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1645989" y="891134"/>
              <a:ext cx="238982" cy="165451"/>
            </a:xfrm>
            <a:custGeom>
              <a:avLst/>
              <a:gdLst/>
              <a:ahLst/>
              <a:cxnLst/>
              <a:rect l="l" t="t" r="r" b="b"/>
              <a:pathLst>
                <a:path w="6926" h="4795" extrusionOk="0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1634947" y="891134"/>
              <a:ext cx="194884" cy="165451"/>
            </a:xfrm>
            <a:custGeom>
              <a:avLst/>
              <a:gdLst/>
              <a:ahLst/>
              <a:cxnLst/>
              <a:rect l="l" t="t" r="r" b="b"/>
              <a:pathLst>
                <a:path w="5648" h="4795" extrusionOk="0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723185" y="887442"/>
              <a:ext cx="246366" cy="169144"/>
            </a:xfrm>
            <a:custGeom>
              <a:avLst/>
              <a:gdLst/>
              <a:ahLst/>
              <a:cxnLst/>
              <a:rect l="l" t="t" r="r" b="b"/>
              <a:pathLst>
                <a:path w="7140" h="4902" extrusionOk="0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712177" y="891134"/>
              <a:ext cx="194850" cy="165451"/>
            </a:xfrm>
            <a:custGeom>
              <a:avLst/>
              <a:gdLst/>
              <a:ahLst/>
              <a:cxnLst/>
              <a:rect l="l" t="t" r="r" b="b"/>
              <a:pathLst>
                <a:path w="5647" h="4795" extrusionOk="0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83503" y="854351"/>
              <a:ext cx="1246286" cy="257373"/>
            </a:xfrm>
            <a:custGeom>
              <a:avLst/>
              <a:gdLst/>
              <a:ahLst/>
              <a:cxnLst/>
              <a:rect l="l" t="t" r="r" b="b"/>
              <a:pathLst>
                <a:path w="36119" h="7459" fill="none" extrusionOk="0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1043059" y="681578"/>
              <a:ext cx="371308" cy="158102"/>
            </a:xfrm>
            <a:custGeom>
              <a:avLst/>
              <a:gdLst/>
              <a:ahLst/>
              <a:cxnLst/>
              <a:rect l="l" t="t" r="r" b="b"/>
              <a:pathLst>
                <a:path w="10761" h="4582" extrusionOk="0">
                  <a:moveTo>
                    <a:pt x="10761" y="4582"/>
                  </a:moveTo>
                  <a:lnTo>
                    <a:pt x="10122" y="0"/>
                  </a:lnTo>
                  <a:lnTo>
                    <a:pt x="0" y="2344"/>
                  </a:lnTo>
                  <a:lnTo>
                    <a:pt x="0" y="2664"/>
                  </a:lnTo>
                  <a:lnTo>
                    <a:pt x="1065" y="2557"/>
                  </a:lnTo>
                  <a:lnTo>
                    <a:pt x="1172" y="4155"/>
                  </a:lnTo>
                  <a:lnTo>
                    <a:pt x="0" y="4155"/>
                  </a:lnTo>
                  <a:lnTo>
                    <a:pt x="0" y="4582"/>
                  </a:lnTo>
                  <a:lnTo>
                    <a:pt x="10761" y="45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1392298" y="677886"/>
              <a:ext cx="352952" cy="169144"/>
            </a:xfrm>
            <a:custGeom>
              <a:avLst/>
              <a:gdLst/>
              <a:ahLst/>
              <a:cxnLst/>
              <a:rect l="l" t="t" r="r" b="b"/>
              <a:pathLst>
                <a:path w="10229" h="4902" extrusionOk="0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FFB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1079808" y="710978"/>
              <a:ext cx="312512" cy="114005"/>
            </a:xfrm>
            <a:custGeom>
              <a:avLst/>
              <a:gdLst/>
              <a:ahLst/>
              <a:cxnLst/>
              <a:rect l="l" t="t" r="r" b="b"/>
              <a:pathLst>
                <a:path w="9057" h="3304" extrusionOk="0">
                  <a:moveTo>
                    <a:pt x="0" y="1705"/>
                  </a:moveTo>
                  <a:lnTo>
                    <a:pt x="8311" y="1"/>
                  </a:lnTo>
                  <a:lnTo>
                    <a:pt x="9057" y="3197"/>
                  </a:lnTo>
                  <a:lnTo>
                    <a:pt x="107" y="3303"/>
                  </a:lnTo>
                  <a:lnTo>
                    <a:pt x="0" y="17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1054066" y="585996"/>
              <a:ext cx="628681" cy="176493"/>
            </a:xfrm>
            <a:custGeom>
              <a:avLst/>
              <a:gdLst/>
              <a:ahLst/>
              <a:cxnLst/>
              <a:rect l="l" t="t" r="r" b="b"/>
              <a:pathLst>
                <a:path w="18220" h="5115" extrusionOk="0">
                  <a:moveTo>
                    <a:pt x="18220" y="2664"/>
                  </a:moveTo>
                  <a:lnTo>
                    <a:pt x="18220" y="2344"/>
                  </a:lnTo>
                  <a:lnTo>
                    <a:pt x="17580" y="2344"/>
                  </a:lnTo>
                  <a:lnTo>
                    <a:pt x="17580" y="1066"/>
                  </a:lnTo>
                  <a:lnTo>
                    <a:pt x="18220" y="1066"/>
                  </a:lnTo>
                  <a:lnTo>
                    <a:pt x="18220" y="746"/>
                  </a:lnTo>
                  <a:lnTo>
                    <a:pt x="9377" y="0"/>
                  </a:lnTo>
                  <a:lnTo>
                    <a:pt x="1" y="0"/>
                  </a:lnTo>
                  <a:lnTo>
                    <a:pt x="214" y="5114"/>
                  </a:lnTo>
                  <a:lnTo>
                    <a:pt x="9803" y="2770"/>
                  </a:lnTo>
                  <a:lnTo>
                    <a:pt x="18220" y="2664"/>
                  </a:lnTo>
                  <a:close/>
                </a:path>
              </a:pathLst>
            </a:custGeom>
            <a:solidFill>
              <a:srgbClr val="FFB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1054066" y="585996"/>
              <a:ext cx="330903" cy="176493"/>
            </a:xfrm>
            <a:custGeom>
              <a:avLst/>
              <a:gdLst/>
              <a:ahLst/>
              <a:cxnLst/>
              <a:rect l="l" t="t" r="r" b="b"/>
              <a:pathLst>
                <a:path w="9590" h="5115" extrusionOk="0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1072458" y="604354"/>
              <a:ext cx="312512" cy="128704"/>
            </a:xfrm>
            <a:custGeom>
              <a:avLst/>
              <a:gdLst/>
              <a:ahLst/>
              <a:cxnLst/>
              <a:rect l="l" t="t" r="r" b="b"/>
              <a:pathLst>
                <a:path w="9057" h="3730" extrusionOk="0">
                  <a:moveTo>
                    <a:pt x="8844" y="1"/>
                  </a:moveTo>
                  <a:lnTo>
                    <a:pt x="0" y="1"/>
                  </a:lnTo>
                  <a:lnTo>
                    <a:pt x="213" y="3730"/>
                  </a:lnTo>
                  <a:lnTo>
                    <a:pt x="9057" y="2025"/>
                  </a:lnTo>
                  <a:lnTo>
                    <a:pt x="88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1377598" y="604354"/>
              <a:ext cx="283114" cy="69907"/>
            </a:xfrm>
            <a:custGeom>
              <a:avLst/>
              <a:gdLst/>
              <a:ahLst/>
              <a:cxnLst/>
              <a:rect l="l" t="t" r="r" b="b"/>
              <a:pathLst>
                <a:path w="8205" h="2026" extrusionOk="0">
                  <a:moveTo>
                    <a:pt x="1" y="1"/>
                  </a:moveTo>
                  <a:lnTo>
                    <a:pt x="8204" y="534"/>
                  </a:lnTo>
                  <a:lnTo>
                    <a:pt x="8204" y="1812"/>
                  </a:lnTo>
                  <a:lnTo>
                    <a:pt x="214" y="20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631294" y="839651"/>
              <a:ext cx="389699" cy="58866"/>
            </a:xfrm>
            <a:custGeom>
              <a:avLst/>
              <a:gdLst/>
              <a:ahLst/>
              <a:cxnLst/>
              <a:rect l="l" t="t" r="r" b="b"/>
              <a:pathLst>
                <a:path w="11294" h="1706" extrusionOk="0">
                  <a:moveTo>
                    <a:pt x="11294" y="1"/>
                  </a:moveTo>
                  <a:lnTo>
                    <a:pt x="0" y="427"/>
                  </a:lnTo>
                  <a:lnTo>
                    <a:pt x="0" y="1705"/>
                  </a:lnTo>
                  <a:lnTo>
                    <a:pt x="11294" y="1386"/>
                  </a:lnTo>
                  <a:lnTo>
                    <a:pt x="1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1020975" y="839651"/>
              <a:ext cx="1154399" cy="66215"/>
            </a:xfrm>
            <a:custGeom>
              <a:avLst/>
              <a:gdLst/>
              <a:ahLst/>
              <a:cxnLst/>
              <a:rect l="l" t="t" r="r" b="b"/>
              <a:pathLst>
                <a:path w="33456" h="1919" extrusionOk="0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921695" y="600696"/>
              <a:ext cx="194884" cy="227975"/>
            </a:xfrm>
            <a:custGeom>
              <a:avLst/>
              <a:gdLst/>
              <a:ahLst/>
              <a:cxnLst/>
              <a:rect l="l" t="t" r="r" b="b"/>
              <a:pathLst>
                <a:path w="5648" h="6607" extrusionOk="0">
                  <a:moveTo>
                    <a:pt x="5648" y="0"/>
                  </a:moveTo>
                  <a:lnTo>
                    <a:pt x="1" y="107"/>
                  </a:lnTo>
                  <a:lnTo>
                    <a:pt x="321" y="6606"/>
                  </a:lnTo>
                  <a:lnTo>
                    <a:pt x="5328" y="6499"/>
                  </a:lnTo>
                  <a:lnTo>
                    <a:pt x="56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1921695" y="600696"/>
              <a:ext cx="194884" cy="227975"/>
            </a:xfrm>
            <a:custGeom>
              <a:avLst/>
              <a:gdLst/>
              <a:ahLst/>
              <a:cxnLst/>
              <a:rect l="l" t="t" r="r" b="b"/>
              <a:pathLst>
                <a:path w="5648" h="6607" fill="none" extrusionOk="0">
                  <a:moveTo>
                    <a:pt x="321" y="6606"/>
                  </a:moveTo>
                  <a:lnTo>
                    <a:pt x="1" y="107"/>
                  </a:lnTo>
                  <a:lnTo>
                    <a:pt x="5648" y="0"/>
                  </a:lnTo>
                  <a:lnTo>
                    <a:pt x="5328" y="6499"/>
                  </a:lnTo>
                  <a:lnTo>
                    <a:pt x="321" y="66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1932737" y="810252"/>
              <a:ext cx="172836" cy="29433"/>
            </a:xfrm>
            <a:custGeom>
              <a:avLst/>
              <a:gdLst/>
              <a:ahLst/>
              <a:cxnLst/>
              <a:rect l="l" t="t" r="r" b="b"/>
              <a:pathLst>
                <a:path w="5009" h="853" extrusionOk="0">
                  <a:moveTo>
                    <a:pt x="5008" y="0"/>
                  </a:moveTo>
                  <a:lnTo>
                    <a:pt x="1" y="213"/>
                  </a:lnTo>
                  <a:lnTo>
                    <a:pt x="1" y="746"/>
                  </a:lnTo>
                  <a:lnTo>
                    <a:pt x="640" y="746"/>
                  </a:lnTo>
                  <a:lnTo>
                    <a:pt x="853" y="533"/>
                  </a:lnTo>
                  <a:lnTo>
                    <a:pt x="1812" y="533"/>
                  </a:lnTo>
                  <a:lnTo>
                    <a:pt x="2025" y="746"/>
                  </a:lnTo>
                  <a:lnTo>
                    <a:pt x="2771" y="746"/>
                  </a:lnTo>
                  <a:lnTo>
                    <a:pt x="2877" y="533"/>
                  </a:lnTo>
                  <a:lnTo>
                    <a:pt x="4262" y="533"/>
                  </a:lnTo>
                  <a:lnTo>
                    <a:pt x="4582" y="853"/>
                  </a:lnTo>
                  <a:lnTo>
                    <a:pt x="5008" y="853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1998920" y="608046"/>
              <a:ext cx="77222" cy="191192"/>
            </a:xfrm>
            <a:custGeom>
              <a:avLst/>
              <a:gdLst/>
              <a:ahLst/>
              <a:cxnLst/>
              <a:rect l="l" t="t" r="r" b="b"/>
              <a:pathLst>
                <a:path w="2238" h="5541" fill="none" extrusionOk="0">
                  <a:moveTo>
                    <a:pt x="1066" y="0"/>
                  </a:moveTo>
                  <a:lnTo>
                    <a:pt x="1066" y="0"/>
                  </a:lnTo>
                  <a:lnTo>
                    <a:pt x="533" y="0"/>
                  </a:lnTo>
                  <a:lnTo>
                    <a:pt x="107" y="214"/>
                  </a:lnTo>
                  <a:lnTo>
                    <a:pt x="107" y="214"/>
                  </a:lnTo>
                  <a:lnTo>
                    <a:pt x="0" y="427"/>
                  </a:lnTo>
                  <a:lnTo>
                    <a:pt x="0" y="1066"/>
                  </a:lnTo>
                  <a:lnTo>
                    <a:pt x="0" y="2771"/>
                  </a:lnTo>
                  <a:lnTo>
                    <a:pt x="320" y="4475"/>
                  </a:lnTo>
                  <a:lnTo>
                    <a:pt x="427" y="5114"/>
                  </a:lnTo>
                  <a:lnTo>
                    <a:pt x="640" y="5434"/>
                  </a:lnTo>
                  <a:lnTo>
                    <a:pt x="640" y="5434"/>
                  </a:lnTo>
                  <a:lnTo>
                    <a:pt x="959" y="5541"/>
                  </a:lnTo>
                  <a:lnTo>
                    <a:pt x="1172" y="5541"/>
                  </a:lnTo>
                  <a:lnTo>
                    <a:pt x="1172" y="5541"/>
                  </a:lnTo>
                  <a:lnTo>
                    <a:pt x="1492" y="5541"/>
                  </a:lnTo>
                  <a:lnTo>
                    <a:pt x="1812" y="5434"/>
                  </a:lnTo>
                  <a:lnTo>
                    <a:pt x="2025" y="5221"/>
                  </a:lnTo>
                  <a:lnTo>
                    <a:pt x="2131" y="5114"/>
                  </a:lnTo>
                  <a:lnTo>
                    <a:pt x="2131" y="5114"/>
                  </a:lnTo>
                  <a:lnTo>
                    <a:pt x="2238" y="2771"/>
                  </a:lnTo>
                  <a:lnTo>
                    <a:pt x="2238" y="1172"/>
                  </a:lnTo>
                  <a:lnTo>
                    <a:pt x="2131" y="320"/>
                  </a:lnTo>
                  <a:lnTo>
                    <a:pt x="2131" y="320"/>
                  </a:lnTo>
                  <a:lnTo>
                    <a:pt x="1918" y="107"/>
                  </a:lnTo>
                  <a:lnTo>
                    <a:pt x="1705" y="0"/>
                  </a:lnTo>
                  <a:lnTo>
                    <a:pt x="10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712177" y="891134"/>
              <a:ext cx="194850" cy="165451"/>
            </a:xfrm>
            <a:custGeom>
              <a:avLst/>
              <a:gdLst/>
              <a:ahLst/>
              <a:cxnLst/>
              <a:rect l="l" t="t" r="r" b="b"/>
              <a:pathLst>
                <a:path w="5647" h="4795" extrusionOk="0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1020975" y="839651"/>
              <a:ext cx="1154399" cy="66215"/>
            </a:xfrm>
            <a:custGeom>
              <a:avLst/>
              <a:gdLst/>
              <a:ahLst/>
              <a:cxnLst/>
              <a:rect l="l" t="t" r="r" b="b"/>
              <a:pathLst>
                <a:path w="33456" h="1919" extrusionOk="0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723185" y="887442"/>
              <a:ext cx="246366" cy="169144"/>
            </a:xfrm>
            <a:custGeom>
              <a:avLst/>
              <a:gdLst/>
              <a:ahLst/>
              <a:cxnLst/>
              <a:rect l="l" t="t" r="r" b="b"/>
              <a:pathLst>
                <a:path w="7140" h="4902" extrusionOk="0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1392298" y="677886"/>
              <a:ext cx="352952" cy="169144"/>
            </a:xfrm>
            <a:custGeom>
              <a:avLst/>
              <a:gdLst/>
              <a:ahLst/>
              <a:cxnLst/>
              <a:rect l="l" t="t" r="r" b="b"/>
              <a:pathLst>
                <a:path w="10229" h="4902" extrusionOk="0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054066" y="585996"/>
              <a:ext cx="330903" cy="176493"/>
            </a:xfrm>
            <a:custGeom>
              <a:avLst/>
              <a:gdLst/>
              <a:ahLst/>
              <a:cxnLst/>
              <a:rect l="l" t="t" r="r" b="b"/>
              <a:pathLst>
                <a:path w="9590" h="5115" extrusionOk="0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3"/>
          <p:cNvGrpSpPr/>
          <p:nvPr/>
        </p:nvGrpSpPr>
        <p:grpSpPr>
          <a:xfrm>
            <a:off x="7916024" y="258770"/>
            <a:ext cx="804678" cy="932160"/>
            <a:chOff x="3335286" y="601670"/>
            <a:chExt cx="804678" cy="932160"/>
          </a:xfrm>
        </p:grpSpPr>
        <p:sp>
          <p:nvSpPr>
            <p:cNvPr id="216" name="Google Shape;216;p3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92A4E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895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fill="none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525012" y="781557"/>
              <a:ext cx="448128" cy="549516"/>
            </a:xfrm>
            <a:custGeom>
              <a:avLst/>
              <a:gdLst/>
              <a:ahLst/>
              <a:cxnLst/>
              <a:rect l="l" t="t" r="r" b="b"/>
              <a:pathLst>
                <a:path w="14597" h="17901" extrusionOk="0">
                  <a:moveTo>
                    <a:pt x="14597" y="1"/>
                  </a:moveTo>
                  <a:lnTo>
                    <a:pt x="0" y="214"/>
                  </a:lnTo>
                  <a:lnTo>
                    <a:pt x="533" y="17900"/>
                  </a:lnTo>
                  <a:lnTo>
                    <a:pt x="13212" y="17900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FFC9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655855" y="987630"/>
              <a:ext cx="248609" cy="287820"/>
            </a:xfrm>
            <a:custGeom>
              <a:avLst/>
              <a:gdLst/>
              <a:ahLst/>
              <a:cxnLst/>
              <a:rect l="l" t="t" r="r" b="b"/>
              <a:pathLst>
                <a:path w="8098" h="9376" extrusionOk="0">
                  <a:moveTo>
                    <a:pt x="4368" y="0"/>
                  </a:moveTo>
                  <a:lnTo>
                    <a:pt x="0" y="2983"/>
                  </a:lnTo>
                  <a:lnTo>
                    <a:pt x="2131" y="9376"/>
                  </a:lnTo>
                  <a:lnTo>
                    <a:pt x="7032" y="9376"/>
                  </a:lnTo>
                  <a:lnTo>
                    <a:pt x="8097" y="4688"/>
                  </a:lnTo>
                  <a:lnTo>
                    <a:pt x="4368" y="0"/>
                  </a:lnTo>
                  <a:close/>
                </a:path>
              </a:pathLst>
            </a:custGeom>
            <a:solidFill>
              <a:srgbClr val="FF54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668933" y="925467"/>
              <a:ext cx="62168" cy="88347"/>
            </a:xfrm>
            <a:custGeom>
              <a:avLst/>
              <a:gdLst/>
              <a:ahLst/>
              <a:cxnLst/>
              <a:rect l="l" t="t" r="r" b="b"/>
              <a:pathLst>
                <a:path w="2025" h="2878" extrusionOk="0">
                  <a:moveTo>
                    <a:pt x="1705" y="1"/>
                  </a:moveTo>
                  <a:lnTo>
                    <a:pt x="0" y="1386"/>
                  </a:lnTo>
                  <a:lnTo>
                    <a:pt x="0" y="2877"/>
                  </a:lnTo>
                  <a:lnTo>
                    <a:pt x="2025" y="2345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744148" y="827358"/>
              <a:ext cx="160315" cy="160302"/>
            </a:xfrm>
            <a:custGeom>
              <a:avLst/>
              <a:gdLst/>
              <a:ahLst/>
              <a:cxnLst/>
              <a:rect l="l" t="t" r="r" b="b"/>
              <a:pathLst>
                <a:path w="5222" h="5222" extrusionOk="0">
                  <a:moveTo>
                    <a:pt x="5221" y="0"/>
                  </a:moveTo>
                  <a:lnTo>
                    <a:pt x="214" y="853"/>
                  </a:lnTo>
                  <a:lnTo>
                    <a:pt x="1" y="5221"/>
                  </a:lnTo>
                  <a:lnTo>
                    <a:pt x="1" y="5221"/>
                  </a:lnTo>
                  <a:lnTo>
                    <a:pt x="5221" y="4156"/>
                  </a:lnTo>
                  <a:lnTo>
                    <a:pt x="5221" y="0"/>
                  </a:lnTo>
                  <a:close/>
                </a:path>
              </a:pathLst>
            </a:custGeom>
            <a:solidFill>
              <a:srgbClr val="6B1E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610051" y="1030146"/>
              <a:ext cx="45835" cy="49085"/>
            </a:xfrm>
            <a:custGeom>
              <a:avLst/>
              <a:gdLst/>
              <a:ahLst/>
              <a:cxnLst/>
              <a:rect l="l" t="t" r="r" b="b"/>
              <a:pathLst>
                <a:path w="1493" h="1599" extrusionOk="0">
                  <a:moveTo>
                    <a:pt x="533" y="0"/>
                  </a:moveTo>
                  <a:lnTo>
                    <a:pt x="1" y="1172"/>
                  </a:lnTo>
                  <a:lnTo>
                    <a:pt x="533" y="1598"/>
                  </a:lnTo>
                  <a:lnTo>
                    <a:pt x="1492" y="320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547914" y="1079200"/>
              <a:ext cx="150491" cy="228973"/>
            </a:xfrm>
            <a:custGeom>
              <a:avLst/>
              <a:gdLst/>
              <a:ahLst/>
              <a:cxnLst/>
              <a:rect l="l" t="t" r="r" b="b"/>
              <a:pathLst>
                <a:path w="4902" h="7459" extrusionOk="0">
                  <a:moveTo>
                    <a:pt x="3197" y="0"/>
                  </a:moveTo>
                  <a:lnTo>
                    <a:pt x="0" y="6926"/>
                  </a:lnTo>
                  <a:lnTo>
                    <a:pt x="4582" y="7458"/>
                  </a:lnTo>
                  <a:lnTo>
                    <a:pt x="4901" y="4688"/>
                  </a:lnTo>
                  <a:lnTo>
                    <a:pt x="31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"/>
          <p:cNvGrpSpPr/>
          <p:nvPr/>
        </p:nvGrpSpPr>
        <p:grpSpPr>
          <a:xfrm>
            <a:off x="6985124" y="539490"/>
            <a:ext cx="719608" cy="1180749"/>
            <a:chOff x="2458449" y="383490"/>
            <a:chExt cx="719608" cy="1180749"/>
          </a:xfrm>
        </p:grpSpPr>
        <p:sp>
          <p:nvSpPr>
            <p:cNvPr id="232" name="Google Shape;232;p3"/>
            <p:cNvSpPr/>
            <p:nvPr/>
          </p:nvSpPr>
          <p:spPr>
            <a:xfrm>
              <a:off x="2458449" y="383490"/>
              <a:ext cx="719608" cy="1180749"/>
            </a:xfrm>
            <a:custGeom>
              <a:avLst/>
              <a:gdLst/>
              <a:ahLst/>
              <a:cxnLst/>
              <a:rect l="l" t="t" r="r" b="b"/>
              <a:pathLst>
                <a:path w="23440" h="38464" extrusionOk="0">
                  <a:moveTo>
                    <a:pt x="0" y="1"/>
                  </a:moveTo>
                  <a:lnTo>
                    <a:pt x="1598" y="38463"/>
                  </a:lnTo>
                  <a:lnTo>
                    <a:pt x="21948" y="38463"/>
                  </a:lnTo>
                  <a:lnTo>
                    <a:pt x="234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47625" dir="30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2491144" y="409675"/>
              <a:ext cx="657471" cy="1121840"/>
            </a:xfrm>
            <a:custGeom>
              <a:avLst/>
              <a:gdLst/>
              <a:ahLst/>
              <a:cxnLst/>
              <a:rect l="l" t="t" r="r" b="b"/>
              <a:pathLst>
                <a:path w="21416" h="36545" extrusionOk="0">
                  <a:moveTo>
                    <a:pt x="1" y="0"/>
                  </a:moveTo>
                  <a:lnTo>
                    <a:pt x="1919" y="36545"/>
                  </a:lnTo>
                  <a:lnTo>
                    <a:pt x="19924" y="36118"/>
                  </a:lnTo>
                  <a:lnTo>
                    <a:pt x="21416" y="3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95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2491144" y="409675"/>
              <a:ext cx="657471" cy="1121840"/>
            </a:xfrm>
            <a:custGeom>
              <a:avLst/>
              <a:gdLst/>
              <a:ahLst/>
              <a:cxnLst/>
              <a:rect l="l" t="t" r="r" b="b"/>
              <a:pathLst>
                <a:path w="21416" h="36545" fill="none" extrusionOk="0">
                  <a:moveTo>
                    <a:pt x="1919" y="36545"/>
                  </a:moveTo>
                  <a:lnTo>
                    <a:pt x="19924" y="36118"/>
                  </a:lnTo>
                  <a:lnTo>
                    <a:pt x="21416" y="320"/>
                  </a:lnTo>
                  <a:lnTo>
                    <a:pt x="1" y="0"/>
                  </a:lnTo>
                  <a:lnTo>
                    <a:pt x="1919" y="365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2523870" y="1518407"/>
              <a:ext cx="592049" cy="36008"/>
            </a:xfrm>
            <a:custGeom>
              <a:avLst/>
              <a:gdLst/>
              <a:ahLst/>
              <a:cxnLst/>
              <a:rect l="l" t="t" r="r" b="b"/>
              <a:pathLst>
                <a:path w="19285" h="1173" extrusionOk="0">
                  <a:moveTo>
                    <a:pt x="18858" y="0"/>
                  </a:moveTo>
                  <a:lnTo>
                    <a:pt x="853" y="427"/>
                  </a:lnTo>
                  <a:lnTo>
                    <a:pt x="0" y="1172"/>
                  </a:lnTo>
                  <a:lnTo>
                    <a:pt x="19285" y="1172"/>
                  </a:lnTo>
                  <a:lnTo>
                    <a:pt x="18858" y="0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523870" y="1518407"/>
              <a:ext cx="592049" cy="36008"/>
            </a:xfrm>
            <a:custGeom>
              <a:avLst/>
              <a:gdLst/>
              <a:ahLst/>
              <a:cxnLst/>
              <a:rect l="l" t="t" r="r" b="b"/>
              <a:pathLst>
                <a:path w="19285" h="1173" fill="none" extrusionOk="0">
                  <a:moveTo>
                    <a:pt x="18858" y="0"/>
                  </a:moveTo>
                  <a:lnTo>
                    <a:pt x="18858" y="0"/>
                  </a:lnTo>
                  <a:lnTo>
                    <a:pt x="853" y="427"/>
                  </a:lnTo>
                  <a:lnTo>
                    <a:pt x="0" y="1172"/>
                  </a:lnTo>
                  <a:lnTo>
                    <a:pt x="19285" y="1172"/>
                  </a:lnTo>
                  <a:lnTo>
                    <a:pt x="188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464988" y="393313"/>
              <a:ext cx="696737" cy="49085"/>
            </a:xfrm>
            <a:custGeom>
              <a:avLst/>
              <a:gdLst/>
              <a:ahLst/>
              <a:cxnLst/>
              <a:rect l="l" t="t" r="r" b="b"/>
              <a:pathLst>
                <a:path w="22695" h="1599" extrusionOk="0">
                  <a:moveTo>
                    <a:pt x="0" y="1"/>
                  </a:moveTo>
                  <a:lnTo>
                    <a:pt x="853" y="1492"/>
                  </a:lnTo>
                  <a:lnTo>
                    <a:pt x="853" y="533"/>
                  </a:lnTo>
                  <a:lnTo>
                    <a:pt x="22268" y="853"/>
                  </a:lnTo>
                  <a:lnTo>
                    <a:pt x="22161" y="1599"/>
                  </a:lnTo>
                  <a:lnTo>
                    <a:pt x="22694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464988" y="393313"/>
              <a:ext cx="696737" cy="49085"/>
            </a:xfrm>
            <a:custGeom>
              <a:avLst/>
              <a:gdLst/>
              <a:ahLst/>
              <a:cxnLst/>
              <a:rect l="l" t="t" r="r" b="b"/>
              <a:pathLst>
                <a:path w="22695" h="1599" fill="none" extrusionOk="0">
                  <a:moveTo>
                    <a:pt x="22694" y="1"/>
                  </a:moveTo>
                  <a:lnTo>
                    <a:pt x="0" y="1"/>
                  </a:lnTo>
                  <a:lnTo>
                    <a:pt x="853" y="1492"/>
                  </a:lnTo>
                  <a:lnTo>
                    <a:pt x="853" y="1492"/>
                  </a:lnTo>
                  <a:lnTo>
                    <a:pt x="853" y="533"/>
                  </a:lnTo>
                  <a:lnTo>
                    <a:pt x="22268" y="853"/>
                  </a:lnTo>
                  <a:lnTo>
                    <a:pt x="22161" y="1599"/>
                  </a:lnTo>
                  <a:lnTo>
                    <a:pt x="226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491144" y="409675"/>
              <a:ext cx="657471" cy="49085"/>
            </a:xfrm>
            <a:custGeom>
              <a:avLst/>
              <a:gdLst/>
              <a:ahLst/>
              <a:cxnLst/>
              <a:rect l="l" t="t" r="r" b="b"/>
              <a:pathLst>
                <a:path w="21416" h="1599" extrusionOk="0">
                  <a:moveTo>
                    <a:pt x="1" y="0"/>
                  </a:moveTo>
                  <a:lnTo>
                    <a:pt x="1" y="959"/>
                  </a:lnTo>
                  <a:lnTo>
                    <a:pt x="21203" y="1598"/>
                  </a:lnTo>
                  <a:lnTo>
                    <a:pt x="21309" y="1066"/>
                  </a:lnTo>
                  <a:lnTo>
                    <a:pt x="21416" y="3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2491144" y="409675"/>
              <a:ext cx="657471" cy="49085"/>
            </a:xfrm>
            <a:custGeom>
              <a:avLst/>
              <a:gdLst/>
              <a:ahLst/>
              <a:cxnLst/>
              <a:rect l="l" t="t" r="r" b="b"/>
              <a:pathLst>
                <a:path w="21416" h="1599" fill="none" extrusionOk="0">
                  <a:moveTo>
                    <a:pt x="1" y="0"/>
                  </a:moveTo>
                  <a:lnTo>
                    <a:pt x="1" y="959"/>
                  </a:lnTo>
                  <a:lnTo>
                    <a:pt x="21203" y="1598"/>
                  </a:lnTo>
                  <a:lnTo>
                    <a:pt x="21309" y="1066"/>
                  </a:lnTo>
                  <a:lnTo>
                    <a:pt x="21416" y="32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2595831" y="550300"/>
              <a:ext cx="448128" cy="847128"/>
            </a:xfrm>
            <a:custGeom>
              <a:avLst/>
              <a:gdLst/>
              <a:ahLst/>
              <a:cxnLst/>
              <a:rect l="l" t="t" r="r" b="b"/>
              <a:pathLst>
                <a:path w="14597" h="27596" extrusionOk="0">
                  <a:moveTo>
                    <a:pt x="0" y="1"/>
                  </a:moveTo>
                  <a:lnTo>
                    <a:pt x="1172" y="27595"/>
                  </a:lnTo>
                  <a:lnTo>
                    <a:pt x="13851" y="27595"/>
                  </a:lnTo>
                  <a:lnTo>
                    <a:pt x="14597" y="1"/>
                  </a:lnTo>
                  <a:close/>
                </a:path>
              </a:pathLst>
            </a:custGeom>
            <a:solidFill>
              <a:srgbClr val="FFC9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2595831" y="550300"/>
              <a:ext cx="448128" cy="847128"/>
            </a:xfrm>
            <a:custGeom>
              <a:avLst/>
              <a:gdLst/>
              <a:ahLst/>
              <a:cxnLst/>
              <a:rect l="l" t="t" r="r" b="b"/>
              <a:pathLst>
                <a:path w="14597" h="27596" fill="none" extrusionOk="0">
                  <a:moveTo>
                    <a:pt x="1172" y="27595"/>
                  </a:moveTo>
                  <a:lnTo>
                    <a:pt x="0" y="1"/>
                  </a:lnTo>
                  <a:lnTo>
                    <a:pt x="14597" y="1"/>
                  </a:lnTo>
                  <a:lnTo>
                    <a:pt x="13851" y="27595"/>
                  </a:lnTo>
                  <a:lnTo>
                    <a:pt x="1172" y="275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2641605" y="821758"/>
              <a:ext cx="206089" cy="366344"/>
            </a:xfrm>
            <a:custGeom>
              <a:avLst/>
              <a:gdLst/>
              <a:ahLst/>
              <a:cxnLst/>
              <a:rect l="l" t="t" r="r" b="b"/>
              <a:pathLst>
                <a:path w="6713" h="11934" extrusionOk="0">
                  <a:moveTo>
                    <a:pt x="1" y="1"/>
                  </a:moveTo>
                  <a:lnTo>
                    <a:pt x="1066" y="11507"/>
                  </a:lnTo>
                  <a:lnTo>
                    <a:pt x="5115" y="11934"/>
                  </a:lnTo>
                  <a:lnTo>
                    <a:pt x="6713" y="67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54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2641605" y="821758"/>
              <a:ext cx="206089" cy="366344"/>
            </a:xfrm>
            <a:custGeom>
              <a:avLst/>
              <a:gdLst/>
              <a:ahLst/>
              <a:cxnLst/>
              <a:rect l="l" t="t" r="r" b="b"/>
              <a:pathLst>
                <a:path w="6713" h="11934" fill="none" extrusionOk="0">
                  <a:moveTo>
                    <a:pt x="1" y="1"/>
                  </a:moveTo>
                  <a:lnTo>
                    <a:pt x="6713" y="6713"/>
                  </a:lnTo>
                  <a:lnTo>
                    <a:pt x="5115" y="11934"/>
                  </a:lnTo>
                  <a:lnTo>
                    <a:pt x="1066" y="1150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2814968" y="1132478"/>
              <a:ext cx="45835" cy="143941"/>
            </a:xfrm>
            <a:custGeom>
              <a:avLst/>
              <a:gdLst/>
              <a:ahLst/>
              <a:cxnLst/>
              <a:rect l="l" t="t" r="r" b="b"/>
              <a:pathLst>
                <a:path w="1493" h="4689" extrusionOk="0">
                  <a:moveTo>
                    <a:pt x="214" y="0"/>
                  </a:moveTo>
                  <a:lnTo>
                    <a:pt x="1" y="4688"/>
                  </a:lnTo>
                  <a:lnTo>
                    <a:pt x="1492" y="436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2814968" y="1132478"/>
              <a:ext cx="45835" cy="143941"/>
            </a:xfrm>
            <a:custGeom>
              <a:avLst/>
              <a:gdLst/>
              <a:ahLst/>
              <a:cxnLst/>
              <a:rect l="l" t="t" r="r" b="b"/>
              <a:pathLst>
                <a:path w="1493" h="4689" fill="none" extrusionOk="0">
                  <a:moveTo>
                    <a:pt x="1" y="4688"/>
                  </a:moveTo>
                  <a:lnTo>
                    <a:pt x="214" y="0"/>
                  </a:lnTo>
                  <a:lnTo>
                    <a:pt x="1492" y="0"/>
                  </a:lnTo>
                  <a:lnTo>
                    <a:pt x="1492" y="4369"/>
                  </a:lnTo>
                  <a:lnTo>
                    <a:pt x="1" y="46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2821507" y="579739"/>
              <a:ext cx="179933" cy="425222"/>
            </a:xfrm>
            <a:custGeom>
              <a:avLst/>
              <a:gdLst/>
              <a:ahLst/>
              <a:cxnLst/>
              <a:rect l="l" t="t" r="r" b="b"/>
              <a:pathLst>
                <a:path w="5861" h="13852" extrusionOk="0">
                  <a:moveTo>
                    <a:pt x="5861" y="0"/>
                  </a:moveTo>
                  <a:lnTo>
                    <a:pt x="1918" y="533"/>
                  </a:lnTo>
                  <a:lnTo>
                    <a:pt x="1" y="10442"/>
                  </a:lnTo>
                  <a:lnTo>
                    <a:pt x="1279" y="13851"/>
                  </a:lnTo>
                  <a:lnTo>
                    <a:pt x="3836" y="12892"/>
                  </a:lnTo>
                  <a:lnTo>
                    <a:pt x="58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2821507" y="579739"/>
              <a:ext cx="179933" cy="425222"/>
            </a:xfrm>
            <a:custGeom>
              <a:avLst/>
              <a:gdLst/>
              <a:ahLst/>
              <a:cxnLst/>
              <a:rect l="l" t="t" r="r" b="b"/>
              <a:pathLst>
                <a:path w="5861" h="13852" fill="none" extrusionOk="0">
                  <a:moveTo>
                    <a:pt x="1279" y="13851"/>
                  </a:moveTo>
                  <a:lnTo>
                    <a:pt x="1" y="10442"/>
                  </a:lnTo>
                  <a:lnTo>
                    <a:pt x="1918" y="533"/>
                  </a:lnTo>
                  <a:lnTo>
                    <a:pt x="5861" y="0"/>
                  </a:lnTo>
                  <a:lnTo>
                    <a:pt x="3836" y="12892"/>
                  </a:lnTo>
                  <a:lnTo>
                    <a:pt x="1279" y="138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2847663" y="972206"/>
              <a:ext cx="124335" cy="137402"/>
            </a:xfrm>
            <a:custGeom>
              <a:avLst/>
              <a:gdLst/>
              <a:ahLst/>
              <a:cxnLst/>
              <a:rect l="l" t="t" r="r" b="b"/>
              <a:pathLst>
                <a:path w="4050" h="4476" extrusionOk="0">
                  <a:moveTo>
                    <a:pt x="4050" y="1"/>
                  </a:moveTo>
                  <a:lnTo>
                    <a:pt x="427" y="1279"/>
                  </a:lnTo>
                  <a:lnTo>
                    <a:pt x="1" y="4156"/>
                  </a:lnTo>
                  <a:lnTo>
                    <a:pt x="427" y="4476"/>
                  </a:lnTo>
                  <a:lnTo>
                    <a:pt x="3517" y="4156"/>
                  </a:lnTo>
                  <a:lnTo>
                    <a:pt x="40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2847663" y="972206"/>
              <a:ext cx="124335" cy="137402"/>
            </a:xfrm>
            <a:custGeom>
              <a:avLst/>
              <a:gdLst/>
              <a:ahLst/>
              <a:cxnLst/>
              <a:rect l="l" t="t" r="r" b="b"/>
              <a:pathLst>
                <a:path w="4050" h="4476" fill="none" extrusionOk="0">
                  <a:moveTo>
                    <a:pt x="1" y="4156"/>
                  </a:moveTo>
                  <a:lnTo>
                    <a:pt x="427" y="1279"/>
                  </a:lnTo>
                  <a:lnTo>
                    <a:pt x="4050" y="1"/>
                  </a:lnTo>
                  <a:lnTo>
                    <a:pt x="3517" y="4156"/>
                  </a:lnTo>
                  <a:lnTo>
                    <a:pt x="427" y="4476"/>
                  </a:lnTo>
                  <a:lnTo>
                    <a:pt x="1" y="41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743007" y="883920"/>
              <a:ext cx="94894" cy="107932"/>
            </a:xfrm>
            <a:custGeom>
              <a:avLst/>
              <a:gdLst/>
              <a:ahLst/>
              <a:cxnLst/>
              <a:rect l="l" t="t" r="r" b="b"/>
              <a:pathLst>
                <a:path w="3091" h="3516" extrusionOk="0">
                  <a:moveTo>
                    <a:pt x="1386" y="0"/>
                  </a:moveTo>
                  <a:lnTo>
                    <a:pt x="1" y="213"/>
                  </a:lnTo>
                  <a:lnTo>
                    <a:pt x="2771" y="3516"/>
                  </a:lnTo>
                  <a:lnTo>
                    <a:pt x="3090" y="2983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FF9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743007" y="883920"/>
              <a:ext cx="94894" cy="107932"/>
            </a:xfrm>
            <a:custGeom>
              <a:avLst/>
              <a:gdLst/>
              <a:ahLst/>
              <a:cxnLst/>
              <a:rect l="l" t="t" r="r" b="b"/>
              <a:pathLst>
                <a:path w="3091" h="3516" fill="none" extrusionOk="0">
                  <a:moveTo>
                    <a:pt x="2771" y="3516"/>
                  </a:moveTo>
                  <a:lnTo>
                    <a:pt x="1" y="213"/>
                  </a:lnTo>
                  <a:lnTo>
                    <a:pt x="1386" y="0"/>
                  </a:lnTo>
                  <a:lnTo>
                    <a:pt x="3090" y="2983"/>
                  </a:lnTo>
                  <a:lnTo>
                    <a:pt x="2771" y="35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723390" y="681133"/>
              <a:ext cx="206089" cy="493892"/>
            </a:xfrm>
            <a:custGeom>
              <a:avLst/>
              <a:gdLst/>
              <a:ahLst/>
              <a:cxnLst/>
              <a:rect l="l" t="t" r="r" b="b"/>
              <a:pathLst>
                <a:path w="6713" h="16089" extrusionOk="0">
                  <a:moveTo>
                    <a:pt x="2025" y="6606"/>
                  </a:moveTo>
                  <a:lnTo>
                    <a:pt x="3729" y="9589"/>
                  </a:lnTo>
                  <a:lnTo>
                    <a:pt x="3410" y="10122"/>
                  </a:lnTo>
                  <a:lnTo>
                    <a:pt x="640" y="6819"/>
                  </a:lnTo>
                  <a:lnTo>
                    <a:pt x="2025" y="6606"/>
                  </a:lnTo>
                  <a:close/>
                  <a:moveTo>
                    <a:pt x="4582" y="0"/>
                  </a:moveTo>
                  <a:lnTo>
                    <a:pt x="1066" y="107"/>
                  </a:lnTo>
                  <a:lnTo>
                    <a:pt x="0" y="7245"/>
                  </a:lnTo>
                  <a:lnTo>
                    <a:pt x="4049" y="11294"/>
                  </a:lnTo>
                  <a:lnTo>
                    <a:pt x="2770" y="15343"/>
                  </a:lnTo>
                  <a:lnTo>
                    <a:pt x="3090" y="15769"/>
                  </a:lnTo>
                  <a:lnTo>
                    <a:pt x="3197" y="14703"/>
                  </a:lnTo>
                  <a:lnTo>
                    <a:pt x="4475" y="14703"/>
                  </a:lnTo>
                  <a:lnTo>
                    <a:pt x="4475" y="16088"/>
                  </a:lnTo>
                  <a:lnTo>
                    <a:pt x="6713" y="15130"/>
                  </a:lnTo>
                  <a:lnTo>
                    <a:pt x="6713" y="13744"/>
                  </a:lnTo>
                  <a:lnTo>
                    <a:pt x="4475" y="13958"/>
                  </a:lnTo>
                  <a:lnTo>
                    <a:pt x="4049" y="13638"/>
                  </a:lnTo>
                  <a:lnTo>
                    <a:pt x="4475" y="10761"/>
                  </a:lnTo>
                  <a:lnTo>
                    <a:pt x="6499" y="10015"/>
                  </a:lnTo>
                  <a:lnTo>
                    <a:pt x="6499" y="9802"/>
                  </a:lnTo>
                  <a:lnTo>
                    <a:pt x="4475" y="10548"/>
                  </a:lnTo>
                  <a:lnTo>
                    <a:pt x="3197" y="7139"/>
                  </a:lnTo>
                  <a:lnTo>
                    <a:pt x="4582" y="0"/>
                  </a:lnTo>
                  <a:close/>
                </a:path>
              </a:pathLst>
            </a:custGeom>
            <a:solidFill>
              <a:srgbClr val="FF7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743007" y="883920"/>
              <a:ext cx="94894" cy="107932"/>
            </a:xfrm>
            <a:custGeom>
              <a:avLst/>
              <a:gdLst/>
              <a:ahLst/>
              <a:cxnLst/>
              <a:rect l="l" t="t" r="r" b="b"/>
              <a:pathLst>
                <a:path w="3091" h="3516" fill="none" extrusionOk="0">
                  <a:moveTo>
                    <a:pt x="2771" y="3516"/>
                  </a:moveTo>
                  <a:lnTo>
                    <a:pt x="1" y="213"/>
                  </a:lnTo>
                  <a:lnTo>
                    <a:pt x="1386" y="0"/>
                  </a:lnTo>
                  <a:lnTo>
                    <a:pt x="3090" y="2983"/>
                  </a:lnTo>
                  <a:lnTo>
                    <a:pt x="2771" y="35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2723390" y="681133"/>
              <a:ext cx="206089" cy="493892"/>
            </a:xfrm>
            <a:custGeom>
              <a:avLst/>
              <a:gdLst/>
              <a:ahLst/>
              <a:cxnLst/>
              <a:rect l="l" t="t" r="r" b="b"/>
              <a:pathLst>
                <a:path w="6713" h="16089" fill="none" extrusionOk="0">
                  <a:moveTo>
                    <a:pt x="4582" y="0"/>
                  </a:moveTo>
                  <a:lnTo>
                    <a:pt x="1066" y="107"/>
                  </a:lnTo>
                  <a:lnTo>
                    <a:pt x="0" y="7245"/>
                  </a:lnTo>
                  <a:lnTo>
                    <a:pt x="4049" y="11294"/>
                  </a:lnTo>
                  <a:lnTo>
                    <a:pt x="2770" y="15343"/>
                  </a:lnTo>
                  <a:lnTo>
                    <a:pt x="3090" y="15769"/>
                  </a:lnTo>
                  <a:lnTo>
                    <a:pt x="3197" y="14703"/>
                  </a:lnTo>
                  <a:lnTo>
                    <a:pt x="4475" y="14703"/>
                  </a:lnTo>
                  <a:lnTo>
                    <a:pt x="4475" y="16088"/>
                  </a:lnTo>
                  <a:lnTo>
                    <a:pt x="6713" y="15130"/>
                  </a:lnTo>
                  <a:lnTo>
                    <a:pt x="6713" y="13744"/>
                  </a:lnTo>
                  <a:lnTo>
                    <a:pt x="4475" y="13958"/>
                  </a:lnTo>
                  <a:lnTo>
                    <a:pt x="4049" y="13638"/>
                  </a:lnTo>
                  <a:lnTo>
                    <a:pt x="4475" y="10761"/>
                  </a:lnTo>
                  <a:lnTo>
                    <a:pt x="6499" y="10015"/>
                  </a:lnTo>
                  <a:lnTo>
                    <a:pt x="6499" y="9802"/>
                  </a:lnTo>
                  <a:lnTo>
                    <a:pt x="4475" y="10548"/>
                  </a:lnTo>
                  <a:lnTo>
                    <a:pt x="3197" y="7139"/>
                  </a:lnTo>
                  <a:lnTo>
                    <a:pt x="45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2707027" y="903536"/>
              <a:ext cx="140667" cy="248588"/>
            </a:xfrm>
            <a:custGeom>
              <a:avLst/>
              <a:gdLst/>
              <a:ahLst/>
              <a:cxnLst/>
              <a:rect l="l" t="t" r="r" b="b"/>
              <a:pathLst>
                <a:path w="4582" h="8098" extrusionOk="0">
                  <a:moveTo>
                    <a:pt x="533" y="0"/>
                  </a:moveTo>
                  <a:lnTo>
                    <a:pt x="1" y="4049"/>
                  </a:lnTo>
                  <a:lnTo>
                    <a:pt x="3303" y="8098"/>
                  </a:lnTo>
                  <a:lnTo>
                    <a:pt x="4582" y="4049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2707027" y="903536"/>
              <a:ext cx="140667" cy="248588"/>
            </a:xfrm>
            <a:custGeom>
              <a:avLst/>
              <a:gdLst/>
              <a:ahLst/>
              <a:cxnLst/>
              <a:rect l="l" t="t" r="r" b="b"/>
              <a:pathLst>
                <a:path w="4582" h="8098" fill="none" extrusionOk="0">
                  <a:moveTo>
                    <a:pt x="533" y="0"/>
                  </a:moveTo>
                  <a:lnTo>
                    <a:pt x="1" y="4049"/>
                  </a:lnTo>
                  <a:lnTo>
                    <a:pt x="3303" y="8098"/>
                  </a:lnTo>
                  <a:lnTo>
                    <a:pt x="4582" y="4049"/>
                  </a:lnTo>
                  <a:lnTo>
                    <a:pt x="5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2818253" y="1132478"/>
              <a:ext cx="42550" cy="55624"/>
            </a:xfrm>
            <a:custGeom>
              <a:avLst/>
              <a:gdLst/>
              <a:ahLst/>
              <a:cxnLst/>
              <a:rect l="l" t="t" r="r" b="b"/>
              <a:pathLst>
                <a:path w="1386" h="1812" extrusionOk="0">
                  <a:moveTo>
                    <a:pt x="107" y="0"/>
                  </a:moveTo>
                  <a:lnTo>
                    <a:pt x="0" y="1066"/>
                  </a:lnTo>
                  <a:lnTo>
                    <a:pt x="639" y="1812"/>
                  </a:lnTo>
                  <a:lnTo>
                    <a:pt x="1385" y="1385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9F2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2818253" y="1132478"/>
              <a:ext cx="42550" cy="55624"/>
            </a:xfrm>
            <a:custGeom>
              <a:avLst/>
              <a:gdLst/>
              <a:ahLst/>
              <a:cxnLst/>
              <a:rect l="l" t="t" r="r" b="b"/>
              <a:pathLst>
                <a:path w="1386" h="1812" fill="none" extrusionOk="0">
                  <a:moveTo>
                    <a:pt x="1385" y="0"/>
                  </a:moveTo>
                  <a:lnTo>
                    <a:pt x="107" y="0"/>
                  </a:lnTo>
                  <a:lnTo>
                    <a:pt x="0" y="1066"/>
                  </a:lnTo>
                  <a:lnTo>
                    <a:pt x="639" y="1812"/>
                  </a:lnTo>
                  <a:lnTo>
                    <a:pt x="1385" y="1385"/>
                  </a:lnTo>
                  <a:lnTo>
                    <a:pt x="1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2821507" y="677848"/>
              <a:ext cx="101433" cy="327113"/>
            </a:xfrm>
            <a:custGeom>
              <a:avLst/>
              <a:gdLst/>
              <a:ahLst/>
              <a:cxnLst/>
              <a:rect l="l" t="t" r="r" b="b"/>
              <a:pathLst>
                <a:path w="3304" h="10656" extrusionOk="0">
                  <a:moveTo>
                    <a:pt x="2877" y="1"/>
                  </a:moveTo>
                  <a:lnTo>
                    <a:pt x="1386" y="107"/>
                  </a:lnTo>
                  <a:lnTo>
                    <a:pt x="1" y="7246"/>
                  </a:lnTo>
                  <a:lnTo>
                    <a:pt x="1279" y="10655"/>
                  </a:lnTo>
                  <a:lnTo>
                    <a:pt x="3303" y="9909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6B1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2821507" y="677848"/>
              <a:ext cx="101433" cy="327113"/>
            </a:xfrm>
            <a:custGeom>
              <a:avLst/>
              <a:gdLst/>
              <a:ahLst/>
              <a:cxnLst/>
              <a:rect l="l" t="t" r="r" b="b"/>
              <a:pathLst>
                <a:path w="3304" h="10656" fill="none" extrusionOk="0">
                  <a:moveTo>
                    <a:pt x="2877" y="1"/>
                  </a:moveTo>
                  <a:lnTo>
                    <a:pt x="1386" y="107"/>
                  </a:lnTo>
                  <a:lnTo>
                    <a:pt x="1" y="7246"/>
                  </a:lnTo>
                  <a:lnTo>
                    <a:pt x="1279" y="10655"/>
                  </a:lnTo>
                  <a:lnTo>
                    <a:pt x="3303" y="9909"/>
                  </a:lnTo>
                  <a:lnTo>
                    <a:pt x="28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2847663" y="988568"/>
              <a:ext cx="81815" cy="121040"/>
            </a:xfrm>
            <a:custGeom>
              <a:avLst/>
              <a:gdLst/>
              <a:ahLst/>
              <a:cxnLst/>
              <a:rect l="l" t="t" r="r" b="b"/>
              <a:pathLst>
                <a:path w="2665" h="3943" extrusionOk="0">
                  <a:moveTo>
                    <a:pt x="2451" y="0"/>
                  </a:moveTo>
                  <a:lnTo>
                    <a:pt x="427" y="746"/>
                  </a:lnTo>
                  <a:lnTo>
                    <a:pt x="1" y="3623"/>
                  </a:lnTo>
                  <a:lnTo>
                    <a:pt x="427" y="3943"/>
                  </a:lnTo>
                  <a:lnTo>
                    <a:pt x="2665" y="3729"/>
                  </a:lnTo>
                  <a:lnTo>
                    <a:pt x="24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2847663" y="988568"/>
              <a:ext cx="81815" cy="121040"/>
            </a:xfrm>
            <a:custGeom>
              <a:avLst/>
              <a:gdLst/>
              <a:ahLst/>
              <a:cxnLst/>
              <a:rect l="l" t="t" r="r" b="b"/>
              <a:pathLst>
                <a:path w="2665" h="3943" fill="none" extrusionOk="0">
                  <a:moveTo>
                    <a:pt x="2451" y="0"/>
                  </a:moveTo>
                  <a:lnTo>
                    <a:pt x="427" y="746"/>
                  </a:lnTo>
                  <a:lnTo>
                    <a:pt x="1" y="3623"/>
                  </a:lnTo>
                  <a:lnTo>
                    <a:pt x="427" y="3943"/>
                  </a:lnTo>
                  <a:lnTo>
                    <a:pt x="2665" y="3729"/>
                  </a:lnTo>
                  <a:lnTo>
                    <a:pt x="24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2743007" y="883920"/>
              <a:ext cx="94894" cy="107932"/>
            </a:xfrm>
            <a:custGeom>
              <a:avLst/>
              <a:gdLst/>
              <a:ahLst/>
              <a:cxnLst/>
              <a:rect l="l" t="t" r="r" b="b"/>
              <a:pathLst>
                <a:path w="3091" h="3516" extrusionOk="0">
                  <a:moveTo>
                    <a:pt x="1386" y="0"/>
                  </a:moveTo>
                  <a:lnTo>
                    <a:pt x="1" y="213"/>
                  </a:lnTo>
                  <a:lnTo>
                    <a:pt x="2771" y="3516"/>
                  </a:lnTo>
                  <a:lnTo>
                    <a:pt x="3090" y="2983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2743007" y="883920"/>
              <a:ext cx="94894" cy="107932"/>
            </a:xfrm>
            <a:custGeom>
              <a:avLst/>
              <a:gdLst/>
              <a:ahLst/>
              <a:cxnLst/>
              <a:rect l="l" t="t" r="r" b="b"/>
              <a:pathLst>
                <a:path w="3091" h="3516" fill="none" extrusionOk="0">
                  <a:moveTo>
                    <a:pt x="1386" y="0"/>
                  </a:moveTo>
                  <a:lnTo>
                    <a:pt x="1" y="213"/>
                  </a:lnTo>
                  <a:lnTo>
                    <a:pt x="2771" y="3516"/>
                  </a:lnTo>
                  <a:lnTo>
                    <a:pt x="3090" y="2983"/>
                  </a:lnTo>
                  <a:lnTo>
                    <a:pt x="13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3"/>
          <p:cNvGrpSpPr/>
          <p:nvPr/>
        </p:nvGrpSpPr>
        <p:grpSpPr>
          <a:xfrm>
            <a:off x="325376" y="2874064"/>
            <a:ext cx="984524" cy="2106122"/>
            <a:chOff x="-2306975" y="-1486200"/>
            <a:chExt cx="1429125" cy="3057225"/>
          </a:xfrm>
        </p:grpSpPr>
        <p:grpSp>
          <p:nvGrpSpPr>
            <p:cNvPr id="267" name="Google Shape;267;p3"/>
            <p:cNvGrpSpPr/>
            <p:nvPr/>
          </p:nvGrpSpPr>
          <p:grpSpPr>
            <a:xfrm>
              <a:off x="-2306975" y="-1486200"/>
              <a:ext cx="1429125" cy="3004725"/>
              <a:chOff x="-2306975" y="-1486200"/>
              <a:chExt cx="1429125" cy="3004725"/>
            </a:xfrm>
          </p:grpSpPr>
          <p:sp>
            <p:nvSpPr>
              <p:cNvPr id="268" name="Google Shape;268;p3"/>
              <p:cNvSpPr/>
              <p:nvPr/>
            </p:nvSpPr>
            <p:spPr>
              <a:xfrm>
                <a:off x="-1450650" y="-1486200"/>
                <a:ext cx="195075" cy="893900"/>
              </a:xfrm>
              <a:custGeom>
                <a:avLst/>
                <a:gdLst/>
                <a:ahLst/>
                <a:cxnLst/>
                <a:rect l="l" t="t" r="r" b="b"/>
                <a:pathLst>
                  <a:path w="7803" h="35756" extrusionOk="0">
                    <a:moveTo>
                      <a:pt x="6089" y="0"/>
                    </a:moveTo>
                    <a:lnTo>
                      <a:pt x="5842" y="723"/>
                    </a:lnTo>
                    <a:lnTo>
                      <a:pt x="5176" y="2645"/>
                    </a:lnTo>
                    <a:lnTo>
                      <a:pt x="4225" y="5461"/>
                    </a:lnTo>
                    <a:lnTo>
                      <a:pt x="3692" y="7098"/>
                    </a:lnTo>
                    <a:lnTo>
                      <a:pt x="3140" y="8849"/>
                    </a:lnTo>
                    <a:lnTo>
                      <a:pt x="2588" y="10656"/>
                    </a:lnTo>
                    <a:lnTo>
                      <a:pt x="2036" y="12483"/>
                    </a:lnTo>
                    <a:lnTo>
                      <a:pt x="1522" y="14310"/>
                    </a:lnTo>
                    <a:lnTo>
                      <a:pt x="1066" y="16080"/>
                    </a:lnTo>
                    <a:lnTo>
                      <a:pt x="856" y="16917"/>
                    </a:lnTo>
                    <a:lnTo>
                      <a:pt x="666" y="17735"/>
                    </a:lnTo>
                    <a:lnTo>
                      <a:pt x="495" y="18534"/>
                    </a:lnTo>
                    <a:lnTo>
                      <a:pt x="343" y="19277"/>
                    </a:lnTo>
                    <a:lnTo>
                      <a:pt x="228" y="19981"/>
                    </a:lnTo>
                    <a:lnTo>
                      <a:pt x="133" y="20647"/>
                    </a:lnTo>
                    <a:lnTo>
                      <a:pt x="57" y="21237"/>
                    </a:lnTo>
                    <a:lnTo>
                      <a:pt x="19" y="21788"/>
                    </a:lnTo>
                    <a:lnTo>
                      <a:pt x="0" y="22854"/>
                    </a:lnTo>
                    <a:lnTo>
                      <a:pt x="38" y="23958"/>
                    </a:lnTo>
                    <a:lnTo>
                      <a:pt x="95" y="25119"/>
                    </a:lnTo>
                    <a:lnTo>
                      <a:pt x="171" y="26279"/>
                    </a:lnTo>
                    <a:lnTo>
                      <a:pt x="286" y="27459"/>
                    </a:lnTo>
                    <a:lnTo>
                      <a:pt x="419" y="28620"/>
                    </a:lnTo>
                    <a:lnTo>
                      <a:pt x="571" y="29743"/>
                    </a:lnTo>
                    <a:lnTo>
                      <a:pt x="704" y="30827"/>
                    </a:lnTo>
                    <a:lnTo>
                      <a:pt x="1009" y="32787"/>
                    </a:lnTo>
                    <a:lnTo>
                      <a:pt x="1294" y="34348"/>
                    </a:lnTo>
                    <a:lnTo>
                      <a:pt x="1484" y="35375"/>
                    </a:lnTo>
                    <a:lnTo>
                      <a:pt x="1561" y="35756"/>
                    </a:lnTo>
                    <a:lnTo>
                      <a:pt x="2341" y="34424"/>
                    </a:lnTo>
                    <a:lnTo>
                      <a:pt x="3159" y="32978"/>
                    </a:lnTo>
                    <a:lnTo>
                      <a:pt x="4148" y="31246"/>
                    </a:lnTo>
                    <a:lnTo>
                      <a:pt x="5176" y="29362"/>
                    </a:lnTo>
                    <a:lnTo>
                      <a:pt x="5671" y="28411"/>
                    </a:lnTo>
                    <a:lnTo>
                      <a:pt x="6147" y="27478"/>
                    </a:lnTo>
                    <a:lnTo>
                      <a:pt x="6584" y="26603"/>
                    </a:lnTo>
                    <a:lnTo>
                      <a:pt x="6965" y="25766"/>
                    </a:lnTo>
                    <a:lnTo>
                      <a:pt x="7288" y="25042"/>
                    </a:lnTo>
                    <a:lnTo>
                      <a:pt x="7536" y="24395"/>
                    </a:lnTo>
                    <a:lnTo>
                      <a:pt x="7593" y="24243"/>
                    </a:lnTo>
                    <a:lnTo>
                      <a:pt x="7631" y="24053"/>
                    </a:lnTo>
                    <a:lnTo>
                      <a:pt x="7688" y="23615"/>
                    </a:lnTo>
                    <a:lnTo>
                      <a:pt x="7745" y="23082"/>
                    </a:lnTo>
                    <a:lnTo>
                      <a:pt x="7783" y="22455"/>
                    </a:lnTo>
                    <a:lnTo>
                      <a:pt x="7802" y="21750"/>
                    </a:lnTo>
                    <a:lnTo>
                      <a:pt x="7802" y="20989"/>
                    </a:lnTo>
                    <a:lnTo>
                      <a:pt x="7783" y="20171"/>
                    </a:lnTo>
                    <a:lnTo>
                      <a:pt x="7764" y="19277"/>
                    </a:lnTo>
                    <a:lnTo>
                      <a:pt x="7669" y="17355"/>
                    </a:lnTo>
                    <a:lnTo>
                      <a:pt x="7555" y="15319"/>
                    </a:lnTo>
                    <a:lnTo>
                      <a:pt x="7402" y="13187"/>
                    </a:lnTo>
                    <a:lnTo>
                      <a:pt x="7212" y="11037"/>
                    </a:lnTo>
                    <a:lnTo>
                      <a:pt x="7022" y="8925"/>
                    </a:lnTo>
                    <a:lnTo>
                      <a:pt x="6832" y="6908"/>
                    </a:lnTo>
                    <a:lnTo>
                      <a:pt x="6470" y="3387"/>
                    </a:lnTo>
                    <a:lnTo>
                      <a:pt x="6204" y="932"/>
                    </a:lnTo>
                    <a:lnTo>
                      <a:pt x="6089" y="0"/>
                    </a:lnTo>
                    <a:close/>
                  </a:path>
                </a:pathLst>
              </a:custGeom>
              <a:solidFill>
                <a:srgbClr val="ACBB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-1411650" y="-1471475"/>
                <a:ext cx="115150" cy="879175"/>
              </a:xfrm>
              <a:custGeom>
                <a:avLst/>
                <a:gdLst/>
                <a:ahLst/>
                <a:cxnLst/>
                <a:rect l="l" t="t" r="r" b="b"/>
                <a:pathLst>
                  <a:path w="4606" h="35167" extrusionOk="0">
                    <a:moveTo>
                      <a:pt x="4606" y="1"/>
                    </a:moveTo>
                    <a:lnTo>
                      <a:pt x="4054" y="3540"/>
                    </a:lnTo>
                    <a:lnTo>
                      <a:pt x="3464" y="7441"/>
                    </a:lnTo>
                    <a:lnTo>
                      <a:pt x="2760" y="12351"/>
                    </a:lnTo>
                    <a:lnTo>
                      <a:pt x="1999" y="17907"/>
                    </a:lnTo>
                    <a:lnTo>
                      <a:pt x="1618" y="20819"/>
                    </a:lnTo>
                    <a:lnTo>
                      <a:pt x="1237" y="23768"/>
                    </a:lnTo>
                    <a:lnTo>
                      <a:pt x="876" y="26737"/>
                    </a:lnTo>
                    <a:lnTo>
                      <a:pt x="552" y="29648"/>
                    </a:lnTo>
                    <a:lnTo>
                      <a:pt x="248" y="32465"/>
                    </a:lnTo>
                    <a:lnTo>
                      <a:pt x="1" y="35167"/>
                    </a:lnTo>
                    <a:lnTo>
                      <a:pt x="4606" y="1"/>
                    </a:lnTo>
                    <a:close/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-1382150" y="-1190775"/>
                <a:ext cx="126575" cy="371550"/>
              </a:xfrm>
              <a:custGeom>
                <a:avLst/>
                <a:gdLst/>
                <a:ahLst/>
                <a:cxnLst/>
                <a:rect l="l" t="t" r="r" b="b"/>
                <a:pathLst>
                  <a:path w="5063" h="14862" extrusionOk="0">
                    <a:moveTo>
                      <a:pt x="4548" y="0"/>
                    </a:moveTo>
                    <a:lnTo>
                      <a:pt x="1732" y="1694"/>
                    </a:lnTo>
                    <a:lnTo>
                      <a:pt x="0" y="14862"/>
                    </a:lnTo>
                    <a:lnTo>
                      <a:pt x="5062" y="9971"/>
                    </a:lnTo>
                    <a:lnTo>
                      <a:pt x="5005" y="8792"/>
                    </a:lnTo>
                    <a:lnTo>
                      <a:pt x="4891" y="6013"/>
                    </a:lnTo>
                    <a:lnTo>
                      <a:pt x="4720" y="2702"/>
                    </a:lnTo>
                    <a:lnTo>
                      <a:pt x="4643" y="1218"/>
                    </a:lnTo>
                    <a:lnTo>
                      <a:pt x="4548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-1641900" y="-876325"/>
                <a:ext cx="204100" cy="108850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43540" extrusionOk="0">
                    <a:moveTo>
                      <a:pt x="743" y="0"/>
                    </a:moveTo>
                    <a:lnTo>
                      <a:pt x="666" y="952"/>
                    </a:lnTo>
                    <a:lnTo>
                      <a:pt x="495" y="3464"/>
                    </a:lnTo>
                    <a:lnTo>
                      <a:pt x="400" y="5176"/>
                    </a:lnTo>
                    <a:lnTo>
                      <a:pt x="305" y="7117"/>
                    </a:lnTo>
                    <a:lnTo>
                      <a:pt x="210" y="9230"/>
                    </a:lnTo>
                    <a:lnTo>
                      <a:pt x="115" y="11456"/>
                    </a:lnTo>
                    <a:lnTo>
                      <a:pt x="38" y="13721"/>
                    </a:lnTo>
                    <a:lnTo>
                      <a:pt x="0" y="16004"/>
                    </a:lnTo>
                    <a:lnTo>
                      <a:pt x="0" y="18211"/>
                    </a:lnTo>
                    <a:lnTo>
                      <a:pt x="19" y="19277"/>
                    </a:lnTo>
                    <a:lnTo>
                      <a:pt x="38" y="20305"/>
                    </a:lnTo>
                    <a:lnTo>
                      <a:pt x="77" y="21294"/>
                    </a:lnTo>
                    <a:lnTo>
                      <a:pt x="115" y="22246"/>
                    </a:lnTo>
                    <a:lnTo>
                      <a:pt x="191" y="23121"/>
                    </a:lnTo>
                    <a:lnTo>
                      <a:pt x="267" y="23939"/>
                    </a:lnTo>
                    <a:lnTo>
                      <a:pt x="362" y="24681"/>
                    </a:lnTo>
                    <a:lnTo>
                      <a:pt x="457" y="25347"/>
                    </a:lnTo>
                    <a:lnTo>
                      <a:pt x="590" y="25937"/>
                    </a:lnTo>
                    <a:lnTo>
                      <a:pt x="666" y="26185"/>
                    </a:lnTo>
                    <a:lnTo>
                      <a:pt x="743" y="26413"/>
                    </a:lnTo>
                    <a:lnTo>
                      <a:pt x="1085" y="27384"/>
                    </a:lnTo>
                    <a:lnTo>
                      <a:pt x="1504" y="28506"/>
                    </a:lnTo>
                    <a:lnTo>
                      <a:pt x="2512" y="31075"/>
                    </a:lnTo>
                    <a:lnTo>
                      <a:pt x="3635" y="33892"/>
                    </a:lnTo>
                    <a:lnTo>
                      <a:pt x="4796" y="36727"/>
                    </a:lnTo>
                    <a:lnTo>
                      <a:pt x="6756" y="41522"/>
                    </a:lnTo>
                    <a:lnTo>
                      <a:pt x="7612" y="43539"/>
                    </a:lnTo>
                    <a:lnTo>
                      <a:pt x="7650" y="43007"/>
                    </a:lnTo>
                    <a:lnTo>
                      <a:pt x="7783" y="41560"/>
                    </a:lnTo>
                    <a:lnTo>
                      <a:pt x="7936" y="39391"/>
                    </a:lnTo>
                    <a:lnTo>
                      <a:pt x="8012" y="38078"/>
                    </a:lnTo>
                    <a:lnTo>
                      <a:pt x="8069" y="36651"/>
                    </a:lnTo>
                    <a:lnTo>
                      <a:pt x="8126" y="35147"/>
                    </a:lnTo>
                    <a:lnTo>
                      <a:pt x="8164" y="33568"/>
                    </a:lnTo>
                    <a:lnTo>
                      <a:pt x="8164" y="31951"/>
                    </a:lnTo>
                    <a:lnTo>
                      <a:pt x="8145" y="30295"/>
                    </a:lnTo>
                    <a:lnTo>
                      <a:pt x="8107" y="28659"/>
                    </a:lnTo>
                    <a:lnTo>
                      <a:pt x="8050" y="27840"/>
                    </a:lnTo>
                    <a:lnTo>
                      <a:pt x="8012" y="27041"/>
                    </a:lnTo>
                    <a:lnTo>
                      <a:pt x="7936" y="26261"/>
                    </a:lnTo>
                    <a:lnTo>
                      <a:pt x="7859" y="25481"/>
                    </a:lnTo>
                    <a:lnTo>
                      <a:pt x="7783" y="24719"/>
                    </a:lnTo>
                    <a:lnTo>
                      <a:pt x="7669" y="23996"/>
                    </a:lnTo>
                    <a:lnTo>
                      <a:pt x="7555" y="23235"/>
                    </a:lnTo>
                    <a:lnTo>
                      <a:pt x="7403" y="22455"/>
                    </a:lnTo>
                    <a:lnTo>
                      <a:pt x="7231" y="21618"/>
                    </a:lnTo>
                    <a:lnTo>
                      <a:pt x="7041" y="20742"/>
                    </a:lnTo>
                    <a:lnTo>
                      <a:pt x="6604" y="18916"/>
                    </a:lnTo>
                    <a:lnTo>
                      <a:pt x="6109" y="16994"/>
                    </a:lnTo>
                    <a:lnTo>
                      <a:pt x="5557" y="15015"/>
                    </a:lnTo>
                    <a:lnTo>
                      <a:pt x="4967" y="13016"/>
                    </a:lnTo>
                    <a:lnTo>
                      <a:pt x="4377" y="11037"/>
                    </a:lnTo>
                    <a:lnTo>
                      <a:pt x="3768" y="9096"/>
                    </a:lnTo>
                    <a:lnTo>
                      <a:pt x="3178" y="7270"/>
                    </a:lnTo>
                    <a:lnTo>
                      <a:pt x="2626" y="5557"/>
                    </a:lnTo>
                    <a:lnTo>
                      <a:pt x="1656" y="2665"/>
                    </a:lnTo>
                    <a:lnTo>
                      <a:pt x="990" y="724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rgbClr val="ACBB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-1641900" y="-876325"/>
                <a:ext cx="204100" cy="108850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43540" fill="none" extrusionOk="0">
                    <a:moveTo>
                      <a:pt x="7612" y="43539"/>
                    </a:moveTo>
                    <a:lnTo>
                      <a:pt x="7612" y="43539"/>
                    </a:lnTo>
                    <a:lnTo>
                      <a:pt x="6756" y="41522"/>
                    </a:lnTo>
                    <a:lnTo>
                      <a:pt x="4796" y="36727"/>
                    </a:lnTo>
                    <a:lnTo>
                      <a:pt x="3635" y="33892"/>
                    </a:lnTo>
                    <a:lnTo>
                      <a:pt x="2512" y="31075"/>
                    </a:lnTo>
                    <a:lnTo>
                      <a:pt x="1504" y="28506"/>
                    </a:lnTo>
                    <a:lnTo>
                      <a:pt x="1085" y="27384"/>
                    </a:lnTo>
                    <a:lnTo>
                      <a:pt x="743" y="26413"/>
                    </a:lnTo>
                    <a:lnTo>
                      <a:pt x="743" y="26413"/>
                    </a:lnTo>
                    <a:lnTo>
                      <a:pt x="666" y="26185"/>
                    </a:lnTo>
                    <a:lnTo>
                      <a:pt x="590" y="25937"/>
                    </a:lnTo>
                    <a:lnTo>
                      <a:pt x="457" y="25347"/>
                    </a:lnTo>
                    <a:lnTo>
                      <a:pt x="362" y="24681"/>
                    </a:lnTo>
                    <a:lnTo>
                      <a:pt x="267" y="23939"/>
                    </a:lnTo>
                    <a:lnTo>
                      <a:pt x="191" y="23121"/>
                    </a:lnTo>
                    <a:lnTo>
                      <a:pt x="115" y="22246"/>
                    </a:lnTo>
                    <a:lnTo>
                      <a:pt x="77" y="21294"/>
                    </a:lnTo>
                    <a:lnTo>
                      <a:pt x="38" y="20305"/>
                    </a:lnTo>
                    <a:lnTo>
                      <a:pt x="19" y="19277"/>
                    </a:lnTo>
                    <a:lnTo>
                      <a:pt x="0" y="18211"/>
                    </a:lnTo>
                    <a:lnTo>
                      <a:pt x="0" y="16004"/>
                    </a:lnTo>
                    <a:lnTo>
                      <a:pt x="38" y="13721"/>
                    </a:lnTo>
                    <a:lnTo>
                      <a:pt x="115" y="11456"/>
                    </a:lnTo>
                    <a:lnTo>
                      <a:pt x="210" y="9230"/>
                    </a:lnTo>
                    <a:lnTo>
                      <a:pt x="305" y="7117"/>
                    </a:lnTo>
                    <a:lnTo>
                      <a:pt x="400" y="5176"/>
                    </a:lnTo>
                    <a:lnTo>
                      <a:pt x="495" y="3464"/>
                    </a:lnTo>
                    <a:lnTo>
                      <a:pt x="666" y="952"/>
                    </a:lnTo>
                    <a:lnTo>
                      <a:pt x="743" y="0"/>
                    </a:lnTo>
                    <a:lnTo>
                      <a:pt x="743" y="0"/>
                    </a:lnTo>
                    <a:lnTo>
                      <a:pt x="990" y="724"/>
                    </a:lnTo>
                    <a:lnTo>
                      <a:pt x="1656" y="2665"/>
                    </a:lnTo>
                    <a:lnTo>
                      <a:pt x="2626" y="5557"/>
                    </a:lnTo>
                    <a:lnTo>
                      <a:pt x="3178" y="7270"/>
                    </a:lnTo>
                    <a:lnTo>
                      <a:pt x="3768" y="9096"/>
                    </a:lnTo>
                    <a:lnTo>
                      <a:pt x="4377" y="11037"/>
                    </a:lnTo>
                    <a:lnTo>
                      <a:pt x="4967" y="13016"/>
                    </a:lnTo>
                    <a:lnTo>
                      <a:pt x="5557" y="15015"/>
                    </a:lnTo>
                    <a:lnTo>
                      <a:pt x="6109" y="16994"/>
                    </a:lnTo>
                    <a:lnTo>
                      <a:pt x="6604" y="18916"/>
                    </a:lnTo>
                    <a:lnTo>
                      <a:pt x="7041" y="20742"/>
                    </a:lnTo>
                    <a:lnTo>
                      <a:pt x="7231" y="21618"/>
                    </a:lnTo>
                    <a:lnTo>
                      <a:pt x="7403" y="22455"/>
                    </a:lnTo>
                    <a:lnTo>
                      <a:pt x="7555" y="23235"/>
                    </a:lnTo>
                    <a:lnTo>
                      <a:pt x="7669" y="23996"/>
                    </a:lnTo>
                    <a:lnTo>
                      <a:pt x="7669" y="23996"/>
                    </a:lnTo>
                    <a:lnTo>
                      <a:pt x="7783" y="24719"/>
                    </a:lnTo>
                    <a:lnTo>
                      <a:pt x="7859" y="25481"/>
                    </a:lnTo>
                    <a:lnTo>
                      <a:pt x="7936" y="26261"/>
                    </a:lnTo>
                    <a:lnTo>
                      <a:pt x="8012" y="27041"/>
                    </a:lnTo>
                    <a:lnTo>
                      <a:pt x="8050" y="27840"/>
                    </a:lnTo>
                    <a:lnTo>
                      <a:pt x="8107" y="28659"/>
                    </a:lnTo>
                    <a:lnTo>
                      <a:pt x="8145" y="30295"/>
                    </a:lnTo>
                    <a:lnTo>
                      <a:pt x="8164" y="31951"/>
                    </a:lnTo>
                    <a:lnTo>
                      <a:pt x="8164" y="33568"/>
                    </a:lnTo>
                    <a:lnTo>
                      <a:pt x="8126" y="35147"/>
                    </a:lnTo>
                    <a:lnTo>
                      <a:pt x="8069" y="36651"/>
                    </a:lnTo>
                    <a:lnTo>
                      <a:pt x="8012" y="38078"/>
                    </a:lnTo>
                    <a:lnTo>
                      <a:pt x="7936" y="39391"/>
                    </a:lnTo>
                    <a:lnTo>
                      <a:pt x="7783" y="41560"/>
                    </a:lnTo>
                    <a:lnTo>
                      <a:pt x="7650" y="43007"/>
                    </a:lnTo>
                    <a:lnTo>
                      <a:pt x="7612" y="4353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-1623350" y="-876325"/>
                <a:ext cx="183650" cy="1088500"/>
              </a:xfrm>
              <a:custGeom>
                <a:avLst/>
                <a:gdLst/>
                <a:ahLst/>
                <a:cxnLst/>
                <a:rect l="l" t="t" r="r" b="b"/>
                <a:pathLst>
                  <a:path w="7346" h="43540" extrusionOk="0">
                    <a:moveTo>
                      <a:pt x="1" y="0"/>
                    </a:moveTo>
                    <a:lnTo>
                      <a:pt x="1884" y="11361"/>
                    </a:lnTo>
                    <a:lnTo>
                      <a:pt x="3293" y="19924"/>
                    </a:lnTo>
                    <a:lnTo>
                      <a:pt x="3825" y="23273"/>
                    </a:lnTo>
                    <a:lnTo>
                      <a:pt x="4149" y="25385"/>
                    </a:lnTo>
                    <a:lnTo>
                      <a:pt x="4777" y="29724"/>
                    </a:lnTo>
                    <a:lnTo>
                      <a:pt x="5690" y="35794"/>
                    </a:lnTo>
                    <a:lnTo>
                      <a:pt x="6870" y="43539"/>
                    </a:lnTo>
                    <a:lnTo>
                      <a:pt x="6908" y="43045"/>
                    </a:lnTo>
                    <a:lnTo>
                      <a:pt x="7022" y="41655"/>
                    </a:lnTo>
                    <a:lnTo>
                      <a:pt x="7155" y="39600"/>
                    </a:lnTo>
                    <a:lnTo>
                      <a:pt x="7213" y="38363"/>
                    </a:lnTo>
                    <a:lnTo>
                      <a:pt x="7270" y="37012"/>
                    </a:lnTo>
                    <a:lnTo>
                      <a:pt x="7308" y="35585"/>
                    </a:lnTo>
                    <a:lnTo>
                      <a:pt x="7346" y="34120"/>
                    </a:lnTo>
                    <a:lnTo>
                      <a:pt x="7346" y="32598"/>
                    </a:lnTo>
                    <a:lnTo>
                      <a:pt x="7327" y="31056"/>
                    </a:lnTo>
                    <a:lnTo>
                      <a:pt x="7270" y="29534"/>
                    </a:lnTo>
                    <a:lnTo>
                      <a:pt x="7175" y="28050"/>
                    </a:lnTo>
                    <a:lnTo>
                      <a:pt x="7117" y="27307"/>
                    </a:lnTo>
                    <a:lnTo>
                      <a:pt x="7041" y="26603"/>
                    </a:lnTo>
                    <a:lnTo>
                      <a:pt x="6965" y="25918"/>
                    </a:lnTo>
                    <a:lnTo>
                      <a:pt x="6870" y="25252"/>
                    </a:lnTo>
                    <a:lnTo>
                      <a:pt x="6737" y="24548"/>
                    </a:lnTo>
                    <a:lnTo>
                      <a:pt x="6604" y="23806"/>
                    </a:lnTo>
                    <a:lnTo>
                      <a:pt x="6242" y="22151"/>
                    </a:lnTo>
                    <a:lnTo>
                      <a:pt x="5823" y="20324"/>
                    </a:lnTo>
                    <a:lnTo>
                      <a:pt x="5329" y="18345"/>
                    </a:lnTo>
                    <a:lnTo>
                      <a:pt x="4777" y="16290"/>
                    </a:lnTo>
                    <a:lnTo>
                      <a:pt x="4206" y="14177"/>
                    </a:lnTo>
                    <a:lnTo>
                      <a:pt x="3616" y="12065"/>
                    </a:lnTo>
                    <a:lnTo>
                      <a:pt x="3007" y="9991"/>
                    </a:lnTo>
                    <a:lnTo>
                      <a:pt x="1884" y="6147"/>
                    </a:lnTo>
                    <a:lnTo>
                      <a:pt x="914" y="29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-1794125" y="-856350"/>
                <a:ext cx="348725" cy="484325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19373" extrusionOk="0">
                    <a:moveTo>
                      <a:pt x="0" y="1"/>
                    </a:moveTo>
                    <a:lnTo>
                      <a:pt x="152" y="438"/>
                    </a:lnTo>
                    <a:lnTo>
                      <a:pt x="571" y="1618"/>
                    </a:lnTo>
                    <a:lnTo>
                      <a:pt x="875" y="2436"/>
                    </a:lnTo>
                    <a:lnTo>
                      <a:pt x="1218" y="3369"/>
                    </a:lnTo>
                    <a:lnTo>
                      <a:pt x="1637" y="4396"/>
                    </a:lnTo>
                    <a:lnTo>
                      <a:pt x="2074" y="5481"/>
                    </a:lnTo>
                    <a:lnTo>
                      <a:pt x="2569" y="6604"/>
                    </a:lnTo>
                    <a:lnTo>
                      <a:pt x="3102" y="7765"/>
                    </a:lnTo>
                    <a:lnTo>
                      <a:pt x="3654" y="8925"/>
                    </a:lnTo>
                    <a:lnTo>
                      <a:pt x="4263" y="10067"/>
                    </a:lnTo>
                    <a:lnTo>
                      <a:pt x="4567" y="10600"/>
                    </a:lnTo>
                    <a:lnTo>
                      <a:pt x="4872" y="11133"/>
                    </a:lnTo>
                    <a:lnTo>
                      <a:pt x="5195" y="11647"/>
                    </a:lnTo>
                    <a:lnTo>
                      <a:pt x="5499" y="12141"/>
                    </a:lnTo>
                    <a:lnTo>
                      <a:pt x="5823" y="12617"/>
                    </a:lnTo>
                    <a:lnTo>
                      <a:pt x="6166" y="13055"/>
                    </a:lnTo>
                    <a:lnTo>
                      <a:pt x="6489" y="13473"/>
                    </a:lnTo>
                    <a:lnTo>
                      <a:pt x="6832" y="13854"/>
                    </a:lnTo>
                    <a:lnTo>
                      <a:pt x="7498" y="14558"/>
                    </a:lnTo>
                    <a:lnTo>
                      <a:pt x="8164" y="15205"/>
                    </a:lnTo>
                    <a:lnTo>
                      <a:pt x="8811" y="15814"/>
                    </a:lnTo>
                    <a:lnTo>
                      <a:pt x="9439" y="16347"/>
                    </a:lnTo>
                    <a:lnTo>
                      <a:pt x="10066" y="16861"/>
                    </a:lnTo>
                    <a:lnTo>
                      <a:pt x="10656" y="17298"/>
                    </a:lnTo>
                    <a:lnTo>
                      <a:pt x="11208" y="17717"/>
                    </a:lnTo>
                    <a:lnTo>
                      <a:pt x="11722" y="18078"/>
                    </a:lnTo>
                    <a:lnTo>
                      <a:pt x="12217" y="18383"/>
                    </a:lnTo>
                    <a:lnTo>
                      <a:pt x="12635" y="18649"/>
                    </a:lnTo>
                    <a:lnTo>
                      <a:pt x="13340" y="19068"/>
                    </a:lnTo>
                    <a:lnTo>
                      <a:pt x="13796" y="19296"/>
                    </a:lnTo>
                    <a:lnTo>
                      <a:pt x="13948" y="19372"/>
                    </a:lnTo>
                    <a:lnTo>
                      <a:pt x="13435" y="17831"/>
                    </a:lnTo>
                    <a:lnTo>
                      <a:pt x="12845" y="16195"/>
                    </a:lnTo>
                    <a:lnTo>
                      <a:pt x="12141" y="14254"/>
                    </a:lnTo>
                    <a:lnTo>
                      <a:pt x="11741" y="13226"/>
                    </a:lnTo>
                    <a:lnTo>
                      <a:pt x="11322" y="12179"/>
                    </a:lnTo>
                    <a:lnTo>
                      <a:pt x="10904" y="11171"/>
                    </a:lnTo>
                    <a:lnTo>
                      <a:pt x="10466" y="10219"/>
                    </a:lnTo>
                    <a:lnTo>
                      <a:pt x="10028" y="9306"/>
                    </a:lnTo>
                    <a:lnTo>
                      <a:pt x="9610" y="8507"/>
                    </a:lnTo>
                    <a:lnTo>
                      <a:pt x="9400" y="8164"/>
                    </a:lnTo>
                    <a:lnTo>
                      <a:pt x="9210" y="7822"/>
                    </a:lnTo>
                    <a:lnTo>
                      <a:pt x="9020" y="7536"/>
                    </a:lnTo>
                    <a:lnTo>
                      <a:pt x="8830" y="7289"/>
                    </a:lnTo>
                    <a:lnTo>
                      <a:pt x="8392" y="6813"/>
                    </a:lnTo>
                    <a:lnTo>
                      <a:pt x="7878" y="6280"/>
                    </a:lnTo>
                    <a:lnTo>
                      <a:pt x="7269" y="5709"/>
                    </a:lnTo>
                    <a:lnTo>
                      <a:pt x="6603" y="5120"/>
                    </a:lnTo>
                    <a:lnTo>
                      <a:pt x="5899" y="4530"/>
                    </a:lnTo>
                    <a:lnTo>
                      <a:pt x="5157" y="3921"/>
                    </a:lnTo>
                    <a:lnTo>
                      <a:pt x="3673" y="2741"/>
                    </a:lnTo>
                    <a:lnTo>
                      <a:pt x="2265" y="1675"/>
                    </a:lnTo>
                    <a:lnTo>
                      <a:pt x="1104" y="800"/>
                    </a:lnTo>
                    <a:lnTo>
                      <a:pt x="0" y="1"/>
                    </a:lnTo>
                    <a:close/>
                    <a:moveTo>
                      <a:pt x="13948" y="19372"/>
                    </a:moveTo>
                    <a:lnTo>
                      <a:pt x="13948" y="19372"/>
                    </a:lnTo>
                    <a:lnTo>
                      <a:pt x="13948" y="19372"/>
                    </a:lnTo>
                    <a:close/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-1794125" y="-856350"/>
                <a:ext cx="348725" cy="484325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19373" fill="none" extrusionOk="0">
                    <a:moveTo>
                      <a:pt x="13948" y="19372"/>
                    </a:moveTo>
                    <a:lnTo>
                      <a:pt x="13948" y="19372"/>
                    </a:lnTo>
                    <a:lnTo>
                      <a:pt x="13796" y="19296"/>
                    </a:lnTo>
                    <a:lnTo>
                      <a:pt x="13340" y="19068"/>
                    </a:lnTo>
                    <a:lnTo>
                      <a:pt x="12635" y="18649"/>
                    </a:lnTo>
                    <a:lnTo>
                      <a:pt x="12217" y="18383"/>
                    </a:lnTo>
                    <a:lnTo>
                      <a:pt x="11722" y="18078"/>
                    </a:lnTo>
                    <a:lnTo>
                      <a:pt x="11208" y="17717"/>
                    </a:lnTo>
                    <a:lnTo>
                      <a:pt x="10656" y="17298"/>
                    </a:lnTo>
                    <a:lnTo>
                      <a:pt x="10066" y="16861"/>
                    </a:lnTo>
                    <a:lnTo>
                      <a:pt x="9439" y="16347"/>
                    </a:lnTo>
                    <a:lnTo>
                      <a:pt x="8811" y="15814"/>
                    </a:lnTo>
                    <a:lnTo>
                      <a:pt x="8164" y="15205"/>
                    </a:lnTo>
                    <a:lnTo>
                      <a:pt x="7498" y="14558"/>
                    </a:lnTo>
                    <a:lnTo>
                      <a:pt x="6832" y="13854"/>
                    </a:lnTo>
                    <a:lnTo>
                      <a:pt x="6832" y="13854"/>
                    </a:lnTo>
                    <a:lnTo>
                      <a:pt x="6489" y="13473"/>
                    </a:lnTo>
                    <a:lnTo>
                      <a:pt x="6166" y="13055"/>
                    </a:lnTo>
                    <a:lnTo>
                      <a:pt x="5823" y="12617"/>
                    </a:lnTo>
                    <a:lnTo>
                      <a:pt x="5499" y="12141"/>
                    </a:lnTo>
                    <a:lnTo>
                      <a:pt x="5195" y="11647"/>
                    </a:lnTo>
                    <a:lnTo>
                      <a:pt x="4872" y="11133"/>
                    </a:lnTo>
                    <a:lnTo>
                      <a:pt x="4567" y="10600"/>
                    </a:lnTo>
                    <a:lnTo>
                      <a:pt x="4263" y="10067"/>
                    </a:lnTo>
                    <a:lnTo>
                      <a:pt x="3654" y="8925"/>
                    </a:lnTo>
                    <a:lnTo>
                      <a:pt x="3102" y="7765"/>
                    </a:lnTo>
                    <a:lnTo>
                      <a:pt x="2569" y="6604"/>
                    </a:lnTo>
                    <a:lnTo>
                      <a:pt x="2074" y="5481"/>
                    </a:lnTo>
                    <a:lnTo>
                      <a:pt x="1637" y="4396"/>
                    </a:lnTo>
                    <a:lnTo>
                      <a:pt x="1218" y="3369"/>
                    </a:lnTo>
                    <a:lnTo>
                      <a:pt x="875" y="2436"/>
                    </a:lnTo>
                    <a:lnTo>
                      <a:pt x="571" y="1618"/>
                    </a:lnTo>
                    <a:lnTo>
                      <a:pt x="152" y="438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04" y="800"/>
                    </a:lnTo>
                    <a:lnTo>
                      <a:pt x="2265" y="1675"/>
                    </a:lnTo>
                    <a:lnTo>
                      <a:pt x="3673" y="2741"/>
                    </a:lnTo>
                    <a:lnTo>
                      <a:pt x="5157" y="3921"/>
                    </a:lnTo>
                    <a:lnTo>
                      <a:pt x="5899" y="4530"/>
                    </a:lnTo>
                    <a:lnTo>
                      <a:pt x="6603" y="5120"/>
                    </a:lnTo>
                    <a:lnTo>
                      <a:pt x="7269" y="5709"/>
                    </a:lnTo>
                    <a:lnTo>
                      <a:pt x="7878" y="6280"/>
                    </a:lnTo>
                    <a:lnTo>
                      <a:pt x="8392" y="6813"/>
                    </a:lnTo>
                    <a:lnTo>
                      <a:pt x="8830" y="7289"/>
                    </a:lnTo>
                    <a:lnTo>
                      <a:pt x="8830" y="7289"/>
                    </a:lnTo>
                    <a:lnTo>
                      <a:pt x="9020" y="7536"/>
                    </a:lnTo>
                    <a:lnTo>
                      <a:pt x="9210" y="7822"/>
                    </a:lnTo>
                    <a:lnTo>
                      <a:pt x="9400" y="8164"/>
                    </a:lnTo>
                    <a:lnTo>
                      <a:pt x="9610" y="8507"/>
                    </a:lnTo>
                    <a:lnTo>
                      <a:pt x="10028" y="9306"/>
                    </a:lnTo>
                    <a:lnTo>
                      <a:pt x="10466" y="10219"/>
                    </a:lnTo>
                    <a:lnTo>
                      <a:pt x="10904" y="11171"/>
                    </a:lnTo>
                    <a:lnTo>
                      <a:pt x="11322" y="12179"/>
                    </a:lnTo>
                    <a:lnTo>
                      <a:pt x="11741" y="13226"/>
                    </a:lnTo>
                    <a:lnTo>
                      <a:pt x="12141" y="14254"/>
                    </a:lnTo>
                    <a:lnTo>
                      <a:pt x="12845" y="16195"/>
                    </a:lnTo>
                    <a:lnTo>
                      <a:pt x="13435" y="17831"/>
                    </a:lnTo>
                    <a:lnTo>
                      <a:pt x="13948" y="1937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-1794125" y="-856350"/>
                <a:ext cx="348725" cy="484325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19373" extrusionOk="0">
                    <a:moveTo>
                      <a:pt x="0" y="1"/>
                    </a:moveTo>
                    <a:lnTo>
                      <a:pt x="761" y="1447"/>
                    </a:lnTo>
                    <a:lnTo>
                      <a:pt x="1560" y="2988"/>
                    </a:lnTo>
                    <a:lnTo>
                      <a:pt x="2550" y="4834"/>
                    </a:lnTo>
                    <a:lnTo>
                      <a:pt x="3616" y="6794"/>
                    </a:lnTo>
                    <a:lnTo>
                      <a:pt x="4681" y="8697"/>
                    </a:lnTo>
                    <a:lnTo>
                      <a:pt x="5176" y="9553"/>
                    </a:lnTo>
                    <a:lnTo>
                      <a:pt x="5652" y="10334"/>
                    </a:lnTo>
                    <a:lnTo>
                      <a:pt x="6070" y="11019"/>
                    </a:lnTo>
                    <a:lnTo>
                      <a:pt x="6432" y="11551"/>
                    </a:lnTo>
                    <a:lnTo>
                      <a:pt x="6812" y="12065"/>
                    </a:lnTo>
                    <a:lnTo>
                      <a:pt x="7269" y="12617"/>
                    </a:lnTo>
                    <a:lnTo>
                      <a:pt x="7802" y="13226"/>
                    </a:lnTo>
                    <a:lnTo>
                      <a:pt x="8373" y="13854"/>
                    </a:lnTo>
                    <a:lnTo>
                      <a:pt x="8982" y="14482"/>
                    </a:lnTo>
                    <a:lnTo>
                      <a:pt x="9610" y="15148"/>
                    </a:lnTo>
                    <a:lnTo>
                      <a:pt x="10866" y="16423"/>
                    </a:lnTo>
                    <a:lnTo>
                      <a:pt x="12046" y="17565"/>
                    </a:lnTo>
                    <a:lnTo>
                      <a:pt x="13035" y="18516"/>
                    </a:lnTo>
                    <a:lnTo>
                      <a:pt x="13948" y="19372"/>
                    </a:lnTo>
                    <a:lnTo>
                      <a:pt x="12902" y="18364"/>
                    </a:lnTo>
                    <a:lnTo>
                      <a:pt x="11817" y="17298"/>
                    </a:lnTo>
                    <a:lnTo>
                      <a:pt x="10523" y="15985"/>
                    </a:lnTo>
                    <a:lnTo>
                      <a:pt x="10504" y="16042"/>
                    </a:lnTo>
                    <a:lnTo>
                      <a:pt x="10181" y="15624"/>
                    </a:lnTo>
                    <a:lnTo>
                      <a:pt x="9134" y="14520"/>
                    </a:lnTo>
                    <a:lnTo>
                      <a:pt x="8126" y="13416"/>
                    </a:lnTo>
                    <a:lnTo>
                      <a:pt x="7688" y="12884"/>
                    </a:lnTo>
                    <a:lnTo>
                      <a:pt x="7269" y="12389"/>
                    </a:lnTo>
                    <a:lnTo>
                      <a:pt x="6908" y="11913"/>
                    </a:lnTo>
                    <a:lnTo>
                      <a:pt x="6603" y="11475"/>
                    </a:lnTo>
                    <a:lnTo>
                      <a:pt x="6204" y="10866"/>
                    </a:lnTo>
                    <a:lnTo>
                      <a:pt x="5747" y="10143"/>
                    </a:lnTo>
                    <a:lnTo>
                      <a:pt x="4738" y="8450"/>
                    </a:lnTo>
                    <a:lnTo>
                      <a:pt x="3654" y="6566"/>
                    </a:lnTo>
                    <a:lnTo>
                      <a:pt x="2569" y="4644"/>
                    </a:lnTo>
                    <a:lnTo>
                      <a:pt x="761" y="139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DB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-1794125" y="-856350"/>
                <a:ext cx="348725" cy="484325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1937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761" y="1447"/>
                    </a:lnTo>
                    <a:lnTo>
                      <a:pt x="1560" y="2988"/>
                    </a:lnTo>
                    <a:lnTo>
                      <a:pt x="2550" y="4834"/>
                    </a:lnTo>
                    <a:lnTo>
                      <a:pt x="3616" y="6794"/>
                    </a:lnTo>
                    <a:lnTo>
                      <a:pt x="4681" y="8697"/>
                    </a:lnTo>
                    <a:lnTo>
                      <a:pt x="5176" y="9553"/>
                    </a:lnTo>
                    <a:lnTo>
                      <a:pt x="5652" y="10334"/>
                    </a:lnTo>
                    <a:lnTo>
                      <a:pt x="6070" y="11019"/>
                    </a:lnTo>
                    <a:lnTo>
                      <a:pt x="6432" y="11551"/>
                    </a:lnTo>
                    <a:lnTo>
                      <a:pt x="6432" y="11551"/>
                    </a:lnTo>
                    <a:lnTo>
                      <a:pt x="6812" y="12065"/>
                    </a:lnTo>
                    <a:lnTo>
                      <a:pt x="7269" y="12617"/>
                    </a:lnTo>
                    <a:lnTo>
                      <a:pt x="7802" y="13226"/>
                    </a:lnTo>
                    <a:lnTo>
                      <a:pt x="8373" y="13854"/>
                    </a:lnTo>
                    <a:lnTo>
                      <a:pt x="8982" y="14482"/>
                    </a:lnTo>
                    <a:lnTo>
                      <a:pt x="9610" y="15148"/>
                    </a:lnTo>
                    <a:lnTo>
                      <a:pt x="10866" y="16423"/>
                    </a:lnTo>
                    <a:lnTo>
                      <a:pt x="12046" y="17565"/>
                    </a:lnTo>
                    <a:lnTo>
                      <a:pt x="13035" y="18516"/>
                    </a:lnTo>
                    <a:lnTo>
                      <a:pt x="13948" y="19372"/>
                    </a:lnTo>
                    <a:lnTo>
                      <a:pt x="13948" y="19372"/>
                    </a:lnTo>
                    <a:lnTo>
                      <a:pt x="12902" y="18364"/>
                    </a:lnTo>
                    <a:lnTo>
                      <a:pt x="11817" y="17298"/>
                    </a:lnTo>
                    <a:lnTo>
                      <a:pt x="10523" y="15985"/>
                    </a:lnTo>
                    <a:lnTo>
                      <a:pt x="10504" y="16042"/>
                    </a:lnTo>
                    <a:lnTo>
                      <a:pt x="10181" y="15624"/>
                    </a:lnTo>
                    <a:lnTo>
                      <a:pt x="10181" y="15624"/>
                    </a:lnTo>
                    <a:lnTo>
                      <a:pt x="9134" y="14520"/>
                    </a:lnTo>
                    <a:lnTo>
                      <a:pt x="8126" y="13416"/>
                    </a:lnTo>
                    <a:lnTo>
                      <a:pt x="7688" y="12884"/>
                    </a:lnTo>
                    <a:lnTo>
                      <a:pt x="7269" y="12389"/>
                    </a:lnTo>
                    <a:lnTo>
                      <a:pt x="6908" y="11913"/>
                    </a:lnTo>
                    <a:lnTo>
                      <a:pt x="6603" y="11475"/>
                    </a:lnTo>
                    <a:lnTo>
                      <a:pt x="6603" y="11475"/>
                    </a:lnTo>
                    <a:lnTo>
                      <a:pt x="6204" y="10866"/>
                    </a:lnTo>
                    <a:lnTo>
                      <a:pt x="5747" y="10143"/>
                    </a:lnTo>
                    <a:lnTo>
                      <a:pt x="4738" y="8450"/>
                    </a:lnTo>
                    <a:lnTo>
                      <a:pt x="3654" y="6566"/>
                    </a:lnTo>
                    <a:lnTo>
                      <a:pt x="2569" y="4644"/>
                    </a:lnTo>
                    <a:lnTo>
                      <a:pt x="761" y="1390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-1716600" y="-791650"/>
                <a:ext cx="93275" cy="199350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7974" extrusionOk="0">
                    <a:moveTo>
                      <a:pt x="362" y="1"/>
                    </a:moveTo>
                    <a:lnTo>
                      <a:pt x="1" y="3007"/>
                    </a:lnTo>
                    <a:lnTo>
                      <a:pt x="324" y="3616"/>
                    </a:lnTo>
                    <a:lnTo>
                      <a:pt x="1124" y="5062"/>
                    </a:lnTo>
                    <a:lnTo>
                      <a:pt x="1580" y="5919"/>
                    </a:lnTo>
                    <a:lnTo>
                      <a:pt x="2075" y="6718"/>
                    </a:lnTo>
                    <a:lnTo>
                      <a:pt x="2532" y="7441"/>
                    </a:lnTo>
                    <a:lnTo>
                      <a:pt x="2722" y="7727"/>
                    </a:lnTo>
                    <a:lnTo>
                      <a:pt x="2912" y="7974"/>
                    </a:lnTo>
                    <a:lnTo>
                      <a:pt x="3731" y="2741"/>
                    </a:lnTo>
                    <a:lnTo>
                      <a:pt x="362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-1450175" y="-743125"/>
                <a:ext cx="56625" cy="466725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18669" extrusionOk="0">
                    <a:moveTo>
                      <a:pt x="2265" y="1"/>
                    </a:moveTo>
                    <a:lnTo>
                      <a:pt x="1846" y="419"/>
                    </a:lnTo>
                    <a:lnTo>
                      <a:pt x="1637" y="2627"/>
                    </a:lnTo>
                    <a:lnTo>
                      <a:pt x="1408" y="4910"/>
                    </a:lnTo>
                    <a:lnTo>
                      <a:pt x="1142" y="7555"/>
                    </a:lnTo>
                    <a:lnTo>
                      <a:pt x="837" y="10238"/>
                    </a:lnTo>
                    <a:lnTo>
                      <a:pt x="685" y="11513"/>
                    </a:lnTo>
                    <a:lnTo>
                      <a:pt x="533" y="12674"/>
                    </a:lnTo>
                    <a:lnTo>
                      <a:pt x="400" y="13702"/>
                    </a:lnTo>
                    <a:lnTo>
                      <a:pt x="248" y="14539"/>
                    </a:lnTo>
                    <a:lnTo>
                      <a:pt x="114" y="15148"/>
                    </a:lnTo>
                    <a:lnTo>
                      <a:pt x="57" y="15376"/>
                    </a:lnTo>
                    <a:lnTo>
                      <a:pt x="0" y="15510"/>
                    </a:lnTo>
                    <a:lnTo>
                      <a:pt x="0" y="18668"/>
                    </a:lnTo>
                    <a:lnTo>
                      <a:pt x="2265" y="1"/>
                    </a:lnTo>
                    <a:close/>
                  </a:path>
                </a:pathLst>
              </a:custGeom>
              <a:solidFill>
                <a:srgbClr val="935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-1450175" y="-743125"/>
                <a:ext cx="56625" cy="466725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18669" fill="none" extrusionOk="0">
                    <a:moveTo>
                      <a:pt x="0" y="18668"/>
                    </a:moveTo>
                    <a:lnTo>
                      <a:pt x="2265" y="1"/>
                    </a:lnTo>
                    <a:lnTo>
                      <a:pt x="1846" y="419"/>
                    </a:lnTo>
                    <a:lnTo>
                      <a:pt x="1846" y="419"/>
                    </a:lnTo>
                    <a:lnTo>
                      <a:pt x="1637" y="2627"/>
                    </a:lnTo>
                    <a:lnTo>
                      <a:pt x="1408" y="4910"/>
                    </a:lnTo>
                    <a:lnTo>
                      <a:pt x="1142" y="7555"/>
                    </a:lnTo>
                    <a:lnTo>
                      <a:pt x="837" y="10238"/>
                    </a:lnTo>
                    <a:lnTo>
                      <a:pt x="685" y="11513"/>
                    </a:lnTo>
                    <a:lnTo>
                      <a:pt x="533" y="12674"/>
                    </a:lnTo>
                    <a:lnTo>
                      <a:pt x="400" y="13702"/>
                    </a:lnTo>
                    <a:lnTo>
                      <a:pt x="248" y="14539"/>
                    </a:lnTo>
                    <a:lnTo>
                      <a:pt x="114" y="15148"/>
                    </a:lnTo>
                    <a:lnTo>
                      <a:pt x="57" y="15376"/>
                    </a:lnTo>
                    <a:lnTo>
                      <a:pt x="0" y="15510"/>
                    </a:lnTo>
                    <a:lnTo>
                      <a:pt x="0" y="1866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-1485875" y="-653200"/>
                <a:ext cx="68075" cy="1406750"/>
              </a:xfrm>
              <a:custGeom>
                <a:avLst/>
                <a:gdLst/>
                <a:ahLst/>
                <a:cxnLst/>
                <a:rect l="l" t="t" r="r" b="b"/>
                <a:pathLst>
                  <a:path w="2723" h="56270" extrusionOk="0">
                    <a:moveTo>
                      <a:pt x="1923" y="0"/>
                    </a:moveTo>
                    <a:lnTo>
                      <a:pt x="172" y="4358"/>
                    </a:lnTo>
                    <a:lnTo>
                      <a:pt x="382" y="15909"/>
                    </a:lnTo>
                    <a:lnTo>
                      <a:pt x="458" y="16708"/>
                    </a:lnTo>
                    <a:lnTo>
                      <a:pt x="515" y="17450"/>
                    </a:lnTo>
                    <a:lnTo>
                      <a:pt x="553" y="18154"/>
                    </a:lnTo>
                    <a:lnTo>
                      <a:pt x="553" y="18801"/>
                    </a:lnTo>
                    <a:lnTo>
                      <a:pt x="534" y="19391"/>
                    </a:lnTo>
                    <a:lnTo>
                      <a:pt x="496" y="19943"/>
                    </a:lnTo>
                    <a:lnTo>
                      <a:pt x="458" y="20438"/>
                    </a:lnTo>
                    <a:lnTo>
                      <a:pt x="401" y="20875"/>
                    </a:lnTo>
                    <a:lnTo>
                      <a:pt x="324" y="21275"/>
                    </a:lnTo>
                    <a:lnTo>
                      <a:pt x="267" y="21617"/>
                    </a:lnTo>
                    <a:lnTo>
                      <a:pt x="134" y="22131"/>
                    </a:lnTo>
                    <a:lnTo>
                      <a:pt x="39" y="22455"/>
                    </a:lnTo>
                    <a:lnTo>
                      <a:pt x="1" y="22550"/>
                    </a:lnTo>
                    <a:lnTo>
                      <a:pt x="762" y="56251"/>
                    </a:lnTo>
                    <a:lnTo>
                      <a:pt x="2722" y="56270"/>
                    </a:lnTo>
                    <a:lnTo>
                      <a:pt x="1371" y="29343"/>
                    </a:lnTo>
                    <a:lnTo>
                      <a:pt x="1314" y="28068"/>
                    </a:lnTo>
                    <a:lnTo>
                      <a:pt x="1257" y="26641"/>
                    </a:lnTo>
                    <a:lnTo>
                      <a:pt x="1219" y="24852"/>
                    </a:lnTo>
                    <a:lnTo>
                      <a:pt x="1200" y="22816"/>
                    </a:lnTo>
                    <a:lnTo>
                      <a:pt x="1200" y="20628"/>
                    </a:lnTo>
                    <a:lnTo>
                      <a:pt x="1219" y="19524"/>
                    </a:lnTo>
                    <a:lnTo>
                      <a:pt x="1257" y="18440"/>
                    </a:lnTo>
                    <a:lnTo>
                      <a:pt x="1295" y="17355"/>
                    </a:lnTo>
                    <a:lnTo>
                      <a:pt x="1371" y="16327"/>
                    </a:lnTo>
                    <a:lnTo>
                      <a:pt x="1504" y="14063"/>
                    </a:lnTo>
                    <a:lnTo>
                      <a:pt x="1618" y="11494"/>
                    </a:lnTo>
                    <a:lnTo>
                      <a:pt x="1714" y="8773"/>
                    </a:lnTo>
                    <a:lnTo>
                      <a:pt x="1790" y="6128"/>
                    </a:lnTo>
                    <a:lnTo>
                      <a:pt x="1885" y="1789"/>
                    </a:lnTo>
                    <a:lnTo>
                      <a:pt x="1923" y="0"/>
                    </a:lnTo>
                    <a:close/>
                  </a:path>
                </a:pathLst>
              </a:custGeom>
              <a:solidFill>
                <a:srgbClr val="935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-1485875" y="-653200"/>
                <a:ext cx="68075" cy="1406750"/>
              </a:xfrm>
              <a:custGeom>
                <a:avLst/>
                <a:gdLst/>
                <a:ahLst/>
                <a:cxnLst/>
                <a:rect l="l" t="t" r="r" b="b"/>
                <a:pathLst>
                  <a:path w="2723" h="56270" fill="none" extrusionOk="0">
                    <a:moveTo>
                      <a:pt x="762" y="56251"/>
                    </a:moveTo>
                    <a:lnTo>
                      <a:pt x="1" y="22550"/>
                    </a:lnTo>
                    <a:lnTo>
                      <a:pt x="1" y="22550"/>
                    </a:lnTo>
                    <a:lnTo>
                      <a:pt x="39" y="22455"/>
                    </a:lnTo>
                    <a:lnTo>
                      <a:pt x="134" y="22131"/>
                    </a:lnTo>
                    <a:lnTo>
                      <a:pt x="267" y="21617"/>
                    </a:lnTo>
                    <a:lnTo>
                      <a:pt x="324" y="21275"/>
                    </a:lnTo>
                    <a:lnTo>
                      <a:pt x="401" y="20875"/>
                    </a:lnTo>
                    <a:lnTo>
                      <a:pt x="458" y="20438"/>
                    </a:lnTo>
                    <a:lnTo>
                      <a:pt x="496" y="19943"/>
                    </a:lnTo>
                    <a:lnTo>
                      <a:pt x="534" y="19391"/>
                    </a:lnTo>
                    <a:lnTo>
                      <a:pt x="553" y="18801"/>
                    </a:lnTo>
                    <a:lnTo>
                      <a:pt x="553" y="18154"/>
                    </a:lnTo>
                    <a:lnTo>
                      <a:pt x="515" y="17450"/>
                    </a:lnTo>
                    <a:lnTo>
                      <a:pt x="458" y="16708"/>
                    </a:lnTo>
                    <a:lnTo>
                      <a:pt x="382" y="15909"/>
                    </a:lnTo>
                    <a:lnTo>
                      <a:pt x="172" y="4358"/>
                    </a:lnTo>
                    <a:lnTo>
                      <a:pt x="1923" y="0"/>
                    </a:lnTo>
                    <a:lnTo>
                      <a:pt x="1923" y="0"/>
                    </a:lnTo>
                    <a:lnTo>
                      <a:pt x="1885" y="1789"/>
                    </a:lnTo>
                    <a:lnTo>
                      <a:pt x="1790" y="6128"/>
                    </a:lnTo>
                    <a:lnTo>
                      <a:pt x="1714" y="8773"/>
                    </a:lnTo>
                    <a:lnTo>
                      <a:pt x="1618" y="11494"/>
                    </a:lnTo>
                    <a:lnTo>
                      <a:pt x="1504" y="14063"/>
                    </a:lnTo>
                    <a:lnTo>
                      <a:pt x="1371" y="16327"/>
                    </a:lnTo>
                    <a:lnTo>
                      <a:pt x="1371" y="16327"/>
                    </a:lnTo>
                    <a:lnTo>
                      <a:pt x="1295" y="17355"/>
                    </a:lnTo>
                    <a:lnTo>
                      <a:pt x="1257" y="18440"/>
                    </a:lnTo>
                    <a:lnTo>
                      <a:pt x="1219" y="19524"/>
                    </a:lnTo>
                    <a:lnTo>
                      <a:pt x="1200" y="20628"/>
                    </a:lnTo>
                    <a:lnTo>
                      <a:pt x="1200" y="22816"/>
                    </a:lnTo>
                    <a:lnTo>
                      <a:pt x="1219" y="24852"/>
                    </a:lnTo>
                    <a:lnTo>
                      <a:pt x="1257" y="26641"/>
                    </a:lnTo>
                    <a:lnTo>
                      <a:pt x="1314" y="28068"/>
                    </a:lnTo>
                    <a:lnTo>
                      <a:pt x="1371" y="29343"/>
                    </a:lnTo>
                    <a:lnTo>
                      <a:pt x="2722" y="56270"/>
                    </a:lnTo>
                    <a:lnTo>
                      <a:pt x="762" y="5625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-1481575" y="-653200"/>
                <a:ext cx="43775" cy="1089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4358" extrusionOk="0">
                    <a:moveTo>
                      <a:pt x="1751" y="0"/>
                    </a:moveTo>
                    <a:lnTo>
                      <a:pt x="1504" y="305"/>
                    </a:lnTo>
                    <a:lnTo>
                      <a:pt x="1275" y="647"/>
                    </a:lnTo>
                    <a:lnTo>
                      <a:pt x="1066" y="990"/>
                    </a:lnTo>
                    <a:lnTo>
                      <a:pt x="876" y="1351"/>
                    </a:lnTo>
                    <a:lnTo>
                      <a:pt x="723" y="1713"/>
                    </a:lnTo>
                    <a:lnTo>
                      <a:pt x="571" y="2074"/>
                    </a:lnTo>
                    <a:lnTo>
                      <a:pt x="457" y="2436"/>
                    </a:lnTo>
                    <a:lnTo>
                      <a:pt x="343" y="2778"/>
                    </a:lnTo>
                    <a:lnTo>
                      <a:pt x="191" y="3387"/>
                    </a:lnTo>
                    <a:lnTo>
                      <a:pt x="76" y="3901"/>
                    </a:lnTo>
                    <a:lnTo>
                      <a:pt x="0" y="4358"/>
                    </a:lnTo>
                    <a:lnTo>
                      <a:pt x="0" y="4358"/>
                    </a:lnTo>
                    <a:lnTo>
                      <a:pt x="133" y="4320"/>
                    </a:lnTo>
                    <a:lnTo>
                      <a:pt x="267" y="4263"/>
                    </a:lnTo>
                    <a:lnTo>
                      <a:pt x="400" y="4206"/>
                    </a:lnTo>
                    <a:lnTo>
                      <a:pt x="514" y="4111"/>
                    </a:lnTo>
                    <a:lnTo>
                      <a:pt x="609" y="3996"/>
                    </a:lnTo>
                    <a:lnTo>
                      <a:pt x="723" y="3882"/>
                    </a:lnTo>
                    <a:lnTo>
                      <a:pt x="818" y="3749"/>
                    </a:lnTo>
                    <a:lnTo>
                      <a:pt x="895" y="3597"/>
                    </a:lnTo>
                    <a:lnTo>
                      <a:pt x="1066" y="3254"/>
                    </a:lnTo>
                    <a:lnTo>
                      <a:pt x="1218" y="2893"/>
                    </a:lnTo>
                    <a:lnTo>
                      <a:pt x="1332" y="2512"/>
                    </a:lnTo>
                    <a:lnTo>
                      <a:pt x="1427" y="2112"/>
                    </a:lnTo>
                    <a:lnTo>
                      <a:pt x="1523" y="1713"/>
                    </a:lnTo>
                    <a:lnTo>
                      <a:pt x="1599" y="1332"/>
                    </a:lnTo>
                    <a:lnTo>
                      <a:pt x="1694" y="647"/>
                    </a:lnTo>
                    <a:lnTo>
                      <a:pt x="1751" y="171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6D43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-1534875" y="-592325"/>
                <a:ext cx="61875" cy="50287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0115" extrusionOk="0">
                    <a:moveTo>
                      <a:pt x="1" y="1"/>
                    </a:moveTo>
                    <a:lnTo>
                      <a:pt x="1961" y="20115"/>
                    </a:lnTo>
                    <a:lnTo>
                      <a:pt x="2075" y="19982"/>
                    </a:lnTo>
                    <a:lnTo>
                      <a:pt x="2189" y="19810"/>
                    </a:lnTo>
                    <a:lnTo>
                      <a:pt x="2265" y="19639"/>
                    </a:lnTo>
                    <a:lnTo>
                      <a:pt x="2342" y="19449"/>
                    </a:lnTo>
                    <a:lnTo>
                      <a:pt x="2399" y="19259"/>
                    </a:lnTo>
                    <a:lnTo>
                      <a:pt x="2437" y="19068"/>
                    </a:lnTo>
                    <a:lnTo>
                      <a:pt x="2475" y="18688"/>
                    </a:lnTo>
                    <a:lnTo>
                      <a:pt x="2475" y="18345"/>
                    </a:lnTo>
                    <a:lnTo>
                      <a:pt x="2475" y="18060"/>
                    </a:lnTo>
                    <a:lnTo>
                      <a:pt x="2437" y="17793"/>
                    </a:lnTo>
                    <a:lnTo>
                      <a:pt x="2380" y="17717"/>
                    </a:lnTo>
                    <a:lnTo>
                      <a:pt x="2342" y="17622"/>
                    </a:lnTo>
                    <a:lnTo>
                      <a:pt x="2227" y="17394"/>
                    </a:lnTo>
                    <a:lnTo>
                      <a:pt x="2132" y="17070"/>
                    </a:lnTo>
                    <a:lnTo>
                      <a:pt x="2037" y="16671"/>
                    </a:lnTo>
                    <a:lnTo>
                      <a:pt x="1942" y="16214"/>
                    </a:lnTo>
                    <a:lnTo>
                      <a:pt x="1847" y="15700"/>
                    </a:lnTo>
                    <a:lnTo>
                      <a:pt x="1676" y="14501"/>
                    </a:lnTo>
                    <a:lnTo>
                      <a:pt x="1504" y="13112"/>
                    </a:lnTo>
                    <a:lnTo>
                      <a:pt x="1352" y="11628"/>
                    </a:lnTo>
                    <a:lnTo>
                      <a:pt x="1219" y="10048"/>
                    </a:lnTo>
                    <a:lnTo>
                      <a:pt x="1086" y="8431"/>
                    </a:lnTo>
                    <a:lnTo>
                      <a:pt x="857" y="5310"/>
                    </a:lnTo>
                    <a:lnTo>
                      <a:pt x="686" y="2608"/>
                    </a:lnTo>
                    <a:lnTo>
                      <a:pt x="553" y="1"/>
                    </a:lnTo>
                    <a:close/>
                  </a:path>
                </a:pathLst>
              </a:custGeom>
              <a:solidFill>
                <a:srgbClr val="ACBB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-1539625" y="-549500"/>
                <a:ext cx="38575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3712" extrusionOk="0">
                    <a:moveTo>
                      <a:pt x="1180" y="1"/>
                    </a:moveTo>
                    <a:lnTo>
                      <a:pt x="1" y="3350"/>
                    </a:lnTo>
                    <a:lnTo>
                      <a:pt x="343" y="3711"/>
                    </a:lnTo>
                    <a:lnTo>
                      <a:pt x="1542" y="914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9B9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-1539625" y="-549500"/>
                <a:ext cx="38575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3712" fill="none" extrusionOk="0">
                    <a:moveTo>
                      <a:pt x="1180" y="1"/>
                    </a:moveTo>
                    <a:lnTo>
                      <a:pt x="1" y="3350"/>
                    </a:lnTo>
                    <a:lnTo>
                      <a:pt x="1" y="3350"/>
                    </a:lnTo>
                    <a:lnTo>
                      <a:pt x="1" y="3350"/>
                    </a:lnTo>
                    <a:lnTo>
                      <a:pt x="343" y="3711"/>
                    </a:lnTo>
                    <a:lnTo>
                      <a:pt x="1542" y="914"/>
                    </a:lnTo>
                    <a:lnTo>
                      <a:pt x="118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-1539625" y="-465775"/>
                <a:ext cx="860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0" extrusionOk="0">
                    <a:moveTo>
                      <a:pt x="1" y="1"/>
                    </a:moveTo>
                    <a:lnTo>
                      <a:pt x="324" y="419"/>
                    </a:lnTo>
                    <a:lnTo>
                      <a:pt x="343" y="36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DA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-1539625" y="-465775"/>
                <a:ext cx="860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0" fill="none" extrusionOk="0">
                    <a:moveTo>
                      <a:pt x="1" y="1"/>
                    </a:moveTo>
                    <a:lnTo>
                      <a:pt x="324" y="419"/>
                    </a:lnTo>
                    <a:lnTo>
                      <a:pt x="343" y="362"/>
                    </a:lnTo>
                    <a:lnTo>
                      <a:pt x="343" y="362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-1393575" y="-448175"/>
                <a:ext cx="515725" cy="463400"/>
              </a:xfrm>
              <a:custGeom>
                <a:avLst/>
                <a:gdLst/>
                <a:ahLst/>
                <a:cxnLst/>
                <a:rect l="l" t="t" r="r" b="b"/>
                <a:pathLst>
                  <a:path w="20629" h="18536" extrusionOk="0">
                    <a:moveTo>
                      <a:pt x="15566" y="1"/>
                    </a:moveTo>
                    <a:lnTo>
                      <a:pt x="14292" y="20"/>
                    </a:lnTo>
                    <a:lnTo>
                      <a:pt x="12979" y="58"/>
                    </a:lnTo>
                    <a:lnTo>
                      <a:pt x="11646" y="96"/>
                    </a:lnTo>
                    <a:lnTo>
                      <a:pt x="10314" y="191"/>
                    </a:lnTo>
                    <a:lnTo>
                      <a:pt x="9001" y="286"/>
                    </a:lnTo>
                    <a:lnTo>
                      <a:pt x="7745" y="419"/>
                    </a:lnTo>
                    <a:lnTo>
                      <a:pt x="7156" y="515"/>
                    </a:lnTo>
                    <a:lnTo>
                      <a:pt x="6585" y="591"/>
                    </a:lnTo>
                    <a:lnTo>
                      <a:pt x="6033" y="705"/>
                    </a:lnTo>
                    <a:lnTo>
                      <a:pt x="5519" y="800"/>
                    </a:lnTo>
                    <a:lnTo>
                      <a:pt x="5043" y="933"/>
                    </a:lnTo>
                    <a:lnTo>
                      <a:pt x="4606" y="1047"/>
                    </a:lnTo>
                    <a:lnTo>
                      <a:pt x="4396" y="1124"/>
                    </a:lnTo>
                    <a:lnTo>
                      <a:pt x="4206" y="1238"/>
                    </a:lnTo>
                    <a:lnTo>
                      <a:pt x="3997" y="1352"/>
                    </a:lnTo>
                    <a:lnTo>
                      <a:pt x="3806" y="1485"/>
                    </a:lnTo>
                    <a:lnTo>
                      <a:pt x="3635" y="1637"/>
                    </a:lnTo>
                    <a:lnTo>
                      <a:pt x="3445" y="1828"/>
                    </a:lnTo>
                    <a:lnTo>
                      <a:pt x="3293" y="2018"/>
                    </a:lnTo>
                    <a:lnTo>
                      <a:pt x="3121" y="2227"/>
                    </a:lnTo>
                    <a:lnTo>
                      <a:pt x="2950" y="2437"/>
                    </a:lnTo>
                    <a:lnTo>
                      <a:pt x="2798" y="2684"/>
                    </a:lnTo>
                    <a:lnTo>
                      <a:pt x="2665" y="2931"/>
                    </a:lnTo>
                    <a:lnTo>
                      <a:pt x="2512" y="3198"/>
                    </a:lnTo>
                    <a:lnTo>
                      <a:pt x="2246" y="3769"/>
                    </a:lnTo>
                    <a:lnTo>
                      <a:pt x="1999" y="4397"/>
                    </a:lnTo>
                    <a:lnTo>
                      <a:pt x="1751" y="5044"/>
                    </a:lnTo>
                    <a:lnTo>
                      <a:pt x="1542" y="5748"/>
                    </a:lnTo>
                    <a:lnTo>
                      <a:pt x="1352" y="6471"/>
                    </a:lnTo>
                    <a:lnTo>
                      <a:pt x="1180" y="7213"/>
                    </a:lnTo>
                    <a:lnTo>
                      <a:pt x="1009" y="7974"/>
                    </a:lnTo>
                    <a:lnTo>
                      <a:pt x="876" y="8754"/>
                    </a:lnTo>
                    <a:lnTo>
                      <a:pt x="743" y="9553"/>
                    </a:lnTo>
                    <a:lnTo>
                      <a:pt x="629" y="10334"/>
                    </a:lnTo>
                    <a:lnTo>
                      <a:pt x="514" y="11114"/>
                    </a:lnTo>
                    <a:lnTo>
                      <a:pt x="419" y="11894"/>
                    </a:lnTo>
                    <a:lnTo>
                      <a:pt x="267" y="13378"/>
                    </a:lnTo>
                    <a:lnTo>
                      <a:pt x="172" y="14767"/>
                    </a:lnTo>
                    <a:lnTo>
                      <a:pt x="96" y="16004"/>
                    </a:lnTo>
                    <a:lnTo>
                      <a:pt x="39" y="17032"/>
                    </a:lnTo>
                    <a:lnTo>
                      <a:pt x="20" y="17831"/>
                    </a:lnTo>
                    <a:lnTo>
                      <a:pt x="1" y="18535"/>
                    </a:lnTo>
                    <a:lnTo>
                      <a:pt x="362" y="18002"/>
                    </a:lnTo>
                    <a:lnTo>
                      <a:pt x="1333" y="16613"/>
                    </a:lnTo>
                    <a:lnTo>
                      <a:pt x="2760" y="14596"/>
                    </a:lnTo>
                    <a:lnTo>
                      <a:pt x="3597" y="13435"/>
                    </a:lnTo>
                    <a:lnTo>
                      <a:pt x="4511" y="12218"/>
                    </a:lnTo>
                    <a:lnTo>
                      <a:pt x="5462" y="10962"/>
                    </a:lnTo>
                    <a:lnTo>
                      <a:pt x="6432" y="9725"/>
                    </a:lnTo>
                    <a:lnTo>
                      <a:pt x="7403" y="8526"/>
                    </a:lnTo>
                    <a:lnTo>
                      <a:pt x="8373" y="7403"/>
                    </a:lnTo>
                    <a:lnTo>
                      <a:pt x="8849" y="6870"/>
                    </a:lnTo>
                    <a:lnTo>
                      <a:pt x="9306" y="6376"/>
                    </a:lnTo>
                    <a:lnTo>
                      <a:pt x="9763" y="5919"/>
                    </a:lnTo>
                    <a:lnTo>
                      <a:pt x="10200" y="5500"/>
                    </a:lnTo>
                    <a:lnTo>
                      <a:pt x="10619" y="5101"/>
                    </a:lnTo>
                    <a:lnTo>
                      <a:pt x="11019" y="4777"/>
                    </a:lnTo>
                    <a:lnTo>
                      <a:pt x="11399" y="4492"/>
                    </a:lnTo>
                    <a:lnTo>
                      <a:pt x="11761" y="4244"/>
                    </a:lnTo>
                    <a:lnTo>
                      <a:pt x="12465" y="3845"/>
                    </a:lnTo>
                    <a:lnTo>
                      <a:pt x="13188" y="3445"/>
                    </a:lnTo>
                    <a:lnTo>
                      <a:pt x="13930" y="3045"/>
                    </a:lnTo>
                    <a:lnTo>
                      <a:pt x="14691" y="2665"/>
                    </a:lnTo>
                    <a:lnTo>
                      <a:pt x="16175" y="1961"/>
                    </a:lnTo>
                    <a:lnTo>
                      <a:pt x="17565" y="1333"/>
                    </a:lnTo>
                    <a:lnTo>
                      <a:pt x="18782" y="800"/>
                    </a:lnTo>
                    <a:lnTo>
                      <a:pt x="19753" y="400"/>
                    </a:lnTo>
                    <a:lnTo>
                      <a:pt x="20628" y="58"/>
                    </a:lnTo>
                    <a:lnTo>
                      <a:pt x="20114" y="39"/>
                    </a:lnTo>
                    <a:lnTo>
                      <a:pt x="18744" y="1"/>
                    </a:lnTo>
                    <a:close/>
                  </a:path>
                </a:pathLst>
              </a:custGeom>
              <a:solidFill>
                <a:srgbClr val="ACBB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-1231350" y="-446750"/>
                <a:ext cx="353500" cy="121350"/>
              </a:xfrm>
              <a:custGeom>
                <a:avLst/>
                <a:gdLst/>
                <a:ahLst/>
                <a:cxnLst/>
                <a:rect l="l" t="t" r="r" b="b"/>
                <a:pathLst>
                  <a:path w="14140" h="4854" extrusionOk="0">
                    <a:moveTo>
                      <a:pt x="14139" y="1"/>
                    </a:moveTo>
                    <a:lnTo>
                      <a:pt x="13606" y="134"/>
                    </a:lnTo>
                    <a:lnTo>
                      <a:pt x="12179" y="496"/>
                    </a:lnTo>
                    <a:lnTo>
                      <a:pt x="10143" y="1048"/>
                    </a:lnTo>
                    <a:lnTo>
                      <a:pt x="8963" y="1390"/>
                    </a:lnTo>
                    <a:lnTo>
                      <a:pt x="7745" y="1733"/>
                    </a:lnTo>
                    <a:lnTo>
                      <a:pt x="6509" y="2113"/>
                    </a:lnTo>
                    <a:lnTo>
                      <a:pt x="5272" y="2513"/>
                    </a:lnTo>
                    <a:lnTo>
                      <a:pt x="4092" y="2912"/>
                    </a:lnTo>
                    <a:lnTo>
                      <a:pt x="2969" y="3331"/>
                    </a:lnTo>
                    <a:lnTo>
                      <a:pt x="1980" y="3731"/>
                    </a:lnTo>
                    <a:lnTo>
                      <a:pt x="1542" y="3921"/>
                    </a:lnTo>
                    <a:lnTo>
                      <a:pt x="1123" y="4111"/>
                    </a:lnTo>
                    <a:lnTo>
                      <a:pt x="762" y="4302"/>
                    </a:lnTo>
                    <a:lnTo>
                      <a:pt x="457" y="4492"/>
                    </a:lnTo>
                    <a:lnTo>
                      <a:pt x="210" y="4682"/>
                    </a:lnTo>
                    <a:lnTo>
                      <a:pt x="1" y="4853"/>
                    </a:lnTo>
                    <a:lnTo>
                      <a:pt x="4054" y="4853"/>
                    </a:lnTo>
                    <a:lnTo>
                      <a:pt x="4301" y="4682"/>
                    </a:lnTo>
                    <a:lnTo>
                      <a:pt x="4986" y="4244"/>
                    </a:lnTo>
                    <a:lnTo>
                      <a:pt x="6071" y="3616"/>
                    </a:lnTo>
                    <a:lnTo>
                      <a:pt x="6699" y="3236"/>
                    </a:lnTo>
                    <a:lnTo>
                      <a:pt x="7422" y="2855"/>
                    </a:lnTo>
                    <a:lnTo>
                      <a:pt x="8183" y="2437"/>
                    </a:lnTo>
                    <a:lnTo>
                      <a:pt x="8982" y="2037"/>
                    </a:lnTo>
                    <a:lnTo>
                      <a:pt x="9820" y="1618"/>
                    </a:lnTo>
                    <a:lnTo>
                      <a:pt x="10676" y="1238"/>
                    </a:lnTo>
                    <a:lnTo>
                      <a:pt x="11551" y="876"/>
                    </a:lnTo>
                    <a:lnTo>
                      <a:pt x="12427" y="534"/>
                    </a:lnTo>
                    <a:lnTo>
                      <a:pt x="13283" y="248"/>
                    </a:lnTo>
                    <a:lnTo>
                      <a:pt x="13721" y="115"/>
                    </a:lnTo>
                    <a:lnTo>
                      <a:pt x="14139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-2306975" y="-332575"/>
                <a:ext cx="683650" cy="370150"/>
              </a:xfrm>
              <a:custGeom>
                <a:avLst/>
                <a:gdLst/>
                <a:ahLst/>
                <a:cxnLst/>
                <a:rect l="l" t="t" r="r" b="b"/>
                <a:pathLst>
                  <a:path w="27346" h="14806" extrusionOk="0">
                    <a:moveTo>
                      <a:pt x="3197" y="1"/>
                    </a:moveTo>
                    <a:lnTo>
                      <a:pt x="2398" y="20"/>
                    </a:lnTo>
                    <a:lnTo>
                      <a:pt x="1694" y="58"/>
                    </a:lnTo>
                    <a:lnTo>
                      <a:pt x="1104" y="115"/>
                    </a:lnTo>
                    <a:lnTo>
                      <a:pt x="629" y="172"/>
                    </a:lnTo>
                    <a:lnTo>
                      <a:pt x="286" y="229"/>
                    </a:lnTo>
                    <a:lnTo>
                      <a:pt x="1" y="286"/>
                    </a:lnTo>
                    <a:lnTo>
                      <a:pt x="514" y="381"/>
                    </a:lnTo>
                    <a:lnTo>
                      <a:pt x="1028" y="515"/>
                    </a:lnTo>
                    <a:lnTo>
                      <a:pt x="2094" y="800"/>
                    </a:lnTo>
                    <a:lnTo>
                      <a:pt x="3159" y="1124"/>
                    </a:lnTo>
                    <a:lnTo>
                      <a:pt x="4263" y="1504"/>
                    </a:lnTo>
                    <a:lnTo>
                      <a:pt x="5386" y="1942"/>
                    </a:lnTo>
                    <a:lnTo>
                      <a:pt x="6528" y="2399"/>
                    </a:lnTo>
                    <a:lnTo>
                      <a:pt x="7669" y="2912"/>
                    </a:lnTo>
                    <a:lnTo>
                      <a:pt x="8811" y="3445"/>
                    </a:lnTo>
                    <a:lnTo>
                      <a:pt x="9953" y="3997"/>
                    </a:lnTo>
                    <a:lnTo>
                      <a:pt x="11114" y="4587"/>
                    </a:lnTo>
                    <a:lnTo>
                      <a:pt x="12255" y="5177"/>
                    </a:lnTo>
                    <a:lnTo>
                      <a:pt x="13378" y="5805"/>
                    </a:lnTo>
                    <a:lnTo>
                      <a:pt x="14501" y="6433"/>
                    </a:lnTo>
                    <a:lnTo>
                      <a:pt x="15585" y="7061"/>
                    </a:lnTo>
                    <a:lnTo>
                      <a:pt x="16651" y="7689"/>
                    </a:lnTo>
                    <a:lnTo>
                      <a:pt x="17698" y="8336"/>
                    </a:lnTo>
                    <a:lnTo>
                      <a:pt x="19696" y="9573"/>
                    </a:lnTo>
                    <a:lnTo>
                      <a:pt x="21523" y="10771"/>
                    </a:lnTo>
                    <a:lnTo>
                      <a:pt x="23159" y="11856"/>
                    </a:lnTo>
                    <a:lnTo>
                      <a:pt x="24586" y="12827"/>
                    </a:lnTo>
                    <a:lnTo>
                      <a:pt x="25747" y="13645"/>
                    </a:lnTo>
                    <a:lnTo>
                      <a:pt x="26603" y="14273"/>
                    </a:lnTo>
                    <a:lnTo>
                      <a:pt x="27346" y="14806"/>
                    </a:lnTo>
                    <a:lnTo>
                      <a:pt x="27079" y="14406"/>
                    </a:lnTo>
                    <a:lnTo>
                      <a:pt x="26775" y="13949"/>
                    </a:lnTo>
                    <a:lnTo>
                      <a:pt x="26337" y="13340"/>
                    </a:lnTo>
                    <a:lnTo>
                      <a:pt x="25785" y="12617"/>
                    </a:lnTo>
                    <a:lnTo>
                      <a:pt x="25138" y="11780"/>
                    </a:lnTo>
                    <a:lnTo>
                      <a:pt x="24396" y="10867"/>
                    </a:lnTo>
                    <a:lnTo>
                      <a:pt x="23559" y="9877"/>
                    </a:lnTo>
                    <a:lnTo>
                      <a:pt x="23102" y="9363"/>
                    </a:lnTo>
                    <a:lnTo>
                      <a:pt x="22607" y="8850"/>
                    </a:lnTo>
                    <a:lnTo>
                      <a:pt x="22113" y="8336"/>
                    </a:lnTo>
                    <a:lnTo>
                      <a:pt x="21599" y="7822"/>
                    </a:lnTo>
                    <a:lnTo>
                      <a:pt x="21047" y="7289"/>
                    </a:lnTo>
                    <a:lnTo>
                      <a:pt x="20495" y="6775"/>
                    </a:lnTo>
                    <a:lnTo>
                      <a:pt x="19905" y="6262"/>
                    </a:lnTo>
                    <a:lnTo>
                      <a:pt x="19315" y="5767"/>
                    </a:lnTo>
                    <a:lnTo>
                      <a:pt x="18706" y="5272"/>
                    </a:lnTo>
                    <a:lnTo>
                      <a:pt x="18078" y="4777"/>
                    </a:lnTo>
                    <a:lnTo>
                      <a:pt x="17431" y="4321"/>
                    </a:lnTo>
                    <a:lnTo>
                      <a:pt x="16765" y="3883"/>
                    </a:lnTo>
                    <a:lnTo>
                      <a:pt x="16080" y="3445"/>
                    </a:lnTo>
                    <a:lnTo>
                      <a:pt x="15395" y="3065"/>
                    </a:lnTo>
                    <a:lnTo>
                      <a:pt x="14691" y="2684"/>
                    </a:lnTo>
                    <a:lnTo>
                      <a:pt x="13968" y="2342"/>
                    </a:lnTo>
                    <a:lnTo>
                      <a:pt x="13264" y="2037"/>
                    </a:lnTo>
                    <a:lnTo>
                      <a:pt x="12541" y="1752"/>
                    </a:lnTo>
                    <a:lnTo>
                      <a:pt x="11856" y="1485"/>
                    </a:lnTo>
                    <a:lnTo>
                      <a:pt x="11171" y="1257"/>
                    </a:lnTo>
                    <a:lnTo>
                      <a:pt x="10486" y="1048"/>
                    </a:lnTo>
                    <a:lnTo>
                      <a:pt x="9820" y="857"/>
                    </a:lnTo>
                    <a:lnTo>
                      <a:pt x="9173" y="686"/>
                    </a:lnTo>
                    <a:lnTo>
                      <a:pt x="8545" y="553"/>
                    </a:lnTo>
                    <a:lnTo>
                      <a:pt x="7917" y="420"/>
                    </a:lnTo>
                    <a:lnTo>
                      <a:pt x="7327" y="324"/>
                    </a:lnTo>
                    <a:lnTo>
                      <a:pt x="6737" y="229"/>
                    </a:lnTo>
                    <a:lnTo>
                      <a:pt x="6166" y="153"/>
                    </a:lnTo>
                    <a:lnTo>
                      <a:pt x="5614" y="96"/>
                    </a:lnTo>
                    <a:lnTo>
                      <a:pt x="5100" y="58"/>
                    </a:lnTo>
                    <a:lnTo>
                      <a:pt x="4092" y="1"/>
                    </a:lnTo>
                    <a:close/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-1478250" y="-332575"/>
                <a:ext cx="181750" cy="370150"/>
              </a:xfrm>
              <a:custGeom>
                <a:avLst/>
                <a:gdLst/>
                <a:ahLst/>
                <a:cxnLst/>
                <a:rect l="l" t="t" r="r" b="b"/>
                <a:pathLst>
                  <a:path w="7270" h="14806" extrusionOk="0">
                    <a:moveTo>
                      <a:pt x="7270" y="1"/>
                    </a:moveTo>
                    <a:lnTo>
                      <a:pt x="4815" y="1542"/>
                    </a:lnTo>
                    <a:lnTo>
                      <a:pt x="685" y="1542"/>
                    </a:lnTo>
                    <a:lnTo>
                      <a:pt x="628" y="1942"/>
                    </a:lnTo>
                    <a:lnTo>
                      <a:pt x="457" y="3027"/>
                    </a:lnTo>
                    <a:lnTo>
                      <a:pt x="362" y="3769"/>
                    </a:lnTo>
                    <a:lnTo>
                      <a:pt x="248" y="4625"/>
                    </a:lnTo>
                    <a:lnTo>
                      <a:pt x="153" y="5557"/>
                    </a:lnTo>
                    <a:lnTo>
                      <a:pt x="77" y="6585"/>
                    </a:lnTo>
                    <a:lnTo>
                      <a:pt x="19" y="7632"/>
                    </a:lnTo>
                    <a:lnTo>
                      <a:pt x="0" y="8735"/>
                    </a:lnTo>
                    <a:lnTo>
                      <a:pt x="19" y="9839"/>
                    </a:lnTo>
                    <a:lnTo>
                      <a:pt x="58" y="10391"/>
                    </a:lnTo>
                    <a:lnTo>
                      <a:pt x="96" y="10943"/>
                    </a:lnTo>
                    <a:lnTo>
                      <a:pt x="134" y="11476"/>
                    </a:lnTo>
                    <a:lnTo>
                      <a:pt x="210" y="11989"/>
                    </a:lnTo>
                    <a:lnTo>
                      <a:pt x="286" y="12503"/>
                    </a:lnTo>
                    <a:lnTo>
                      <a:pt x="400" y="13017"/>
                    </a:lnTo>
                    <a:lnTo>
                      <a:pt x="514" y="13493"/>
                    </a:lnTo>
                    <a:lnTo>
                      <a:pt x="647" y="13949"/>
                    </a:lnTo>
                    <a:lnTo>
                      <a:pt x="800" y="14387"/>
                    </a:lnTo>
                    <a:lnTo>
                      <a:pt x="990" y="14806"/>
                    </a:lnTo>
                    <a:lnTo>
                      <a:pt x="1637" y="13055"/>
                    </a:lnTo>
                    <a:lnTo>
                      <a:pt x="2341" y="11171"/>
                    </a:lnTo>
                    <a:lnTo>
                      <a:pt x="3235" y="8888"/>
                    </a:lnTo>
                    <a:lnTo>
                      <a:pt x="3711" y="7670"/>
                    </a:lnTo>
                    <a:lnTo>
                      <a:pt x="4225" y="6433"/>
                    </a:lnTo>
                    <a:lnTo>
                      <a:pt x="4758" y="5196"/>
                    </a:lnTo>
                    <a:lnTo>
                      <a:pt x="5272" y="3978"/>
                    </a:lnTo>
                    <a:lnTo>
                      <a:pt x="5804" y="2836"/>
                    </a:lnTo>
                    <a:lnTo>
                      <a:pt x="6318" y="1771"/>
                    </a:lnTo>
                    <a:lnTo>
                      <a:pt x="6813" y="819"/>
                    </a:lnTo>
                    <a:lnTo>
                      <a:pt x="7041" y="381"/>
                    </a:lnTo>
                    <a:lnTo>
                      <a:pt x="7270" y="1"/>
                    </a:lnTo>
                    <a:close/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-1461125" y="-332575"/>
                <a:ext cx="337800" cy="207925"/>
              </a:xfrm>
              <a:custGeom>
                <a:avLst/>
                <a:gdLst/>
                <a:ahLst/>
                <a:cxnLst/>
                <a:rect l="l" t="t" r="r" b="b"/>
                <a:pathLst>
                  <a:path w="13512" h="8317" extrusionOk="0">
                    <a:moveTo>
                      <a:pt x="6585" y="1"/>
                    </a:moveTo>
                    <a:lnTo>
                      <a:pt x="4130" y="1542"/>
                    </a:lnTo>
                    <a:lnTo>
                      <a:pt x="0" y="1542"/>
                    </a:lnTo>
                    <a:lnTo>
                      <a:pt x="628" y="1752"/>
                    </a:lnTo>
                    <a:lnTo>
                      <a:pt x="1237" y="1961"/>
                    </a:lnTo>
                    <a:lnTo>
                      <a:pt x="1865" y="2170"/>
                    </a:lnTo>
                    <a:lnTo>
                      <a:pt x="2474" y="2418"/>
                    </a:lnTo>
                    <a:lnTo>
                      <a:pt x="3692" y="2912"/>
                    </a:lnTo>
                    <a:lnTo>
                      <a:pt x="4891" y="3445"/>
                    </a:lnTo>
                    <a:lnTo>
                      <a:pt x="6052" y="4016"/>
                    </a:lnTo>
                    <a:lnTo>
                      <a:pt x="7155" y="4568"/>
                    </a:lnTo>
                    <a:lnTo>
                      <a:pt x="8221" y="5139"/>
                    </a:lnTo>
                    <a:lnTo>
                      <a:pt x="9230" y="5691"/>
                    </a:lnTo>
                    <a:lnTo>
                      <a:pt x="10143" y="6204"/>
                    </a:lnTo>
                    <a:lnTo>
                      <a:pt x="10980" y="6699"/>
                    </a:lnTo>
                    <a:lnTo>
                      <a:pt x="12331" y="7536"/>
                    </a:lnTo>
                    <a:lnTo>
                      <a:pt x="13207" y="8107"/>
                    </a:lnTo>
                    <a:lnTo>
                      <a:pt x="13511" y="8317"/>
                    </a:lnTo>
                    <a:lnTo>
                      <a:pt x="13302" y="7765"/>
                    </a:lnTo>
                    <a:lnTo>
                      <a:pt x="13093" y="7251"/>
                    </a:lnTo>
                    <a:lnTo>
                      <a:pt x="12864" y="6737"/>
                    </a:lnTo>
                    <a:lnTo>
                      <a:pt x="12617" y="6243"/>
                    </a:lnTo>
                    <a:lnTo>
                      <a:pt x="12350" y="5786"/>
                    </a:lnTo>
                    <a:lnTo>
                      <a:pt x="12103" y="5348"/>
                    </a:lnTo>
                    <a:lnTo>
                      <a:pt x="11818" y="4910"/>
                    </a:lnTo>
                    <a:lnTo>
                      <a:pt x="11551" y="4511"/>
                    </a:lnTo>
                    <a:lnTo>
                      <a:pt x="11266" y="4111"/>
                    </a:lnTo>
                    <a:lnTo>
                      <a:pt x="10980" y="3750"/>
                    </a:lnTo>
                    <a:lnTo>
                      <a:pt x="10695" y="3407"/>
                    </a:lnTo>
                    <a:lnTo>
                      <a:pt x="10409" y="3065"/>
                    </a:lnTo>
                    <a:lnTo>
                      <a:pt x="9820" y="2456"/>
                    </a:lnTo>
                    <a:lnTo>
                      <a:pt x="9268" y="1923"/>
                    </a:lnTo>
                    <a:lnTo>
                      <a:pt x="8735" y="1466"/>
                    </a:lnTo>
                    <a:lnTo>
                      <a:pt x="8221" y="1067"/>
                    </a:lnTo>
                    <a:lnTo>
                      <a:pt x="7764" y="724"/>
                    </a:lnTo>
                    <a:lnTo>
                      <a:pt x="7365" y="458"/>
                    </a:lnTo>
                    <a:lnTo>
                      <a:pt x="7041" y="248"/>
                    </a:lnTo>
                    <a:lnTo>
                      <a:pt x="6794" y="115"/>
                    </a:lnTo>
                    <a:lnTo>
                      <a:pt x="6585" y="1"/>
                    </a:lnTo>
                    <a:close/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-1357900" y="-332575"/>
                <a:ext cx="234575" cy="207925"/>
              </a:xfrm>
              <a:custGeom>
                <a:avLst/>
                <a:gdLst/>
                <a:ahLst/>
                <a:cxnLst/>
                <a:rect l="l" t="t" r="r" b="b"/>
                <a:pathLst>
                  <a:path w="9383" h="8317" extrusionOk="0">
                    <a:moveTo>
                      <a:pt x="2456" y="1"/>
                    </a:moveTo>
                    <a:lnTo>
                      <a:pt x="1" y="1542"/>
                    </a:lnTo>
                    <a:lnTo>
                      <a:pt x="286" y="1618"/>
                    </a:lnTo>
                    <a:lnTo>
                      <a:pt x="629" y="1714"/>
                    </a:lnTo>
                    <a:lnTo>
                      <a:pt x="1066" y="1847"/>
                    </a:lnTo>
                    <a:lnTo>
                      <a:pt x="1599" y="2018"/>
                    </a:lnTo>
                    <a:lnTo>
                      <a:pt x="2208" y="2246"/>
                    </a:lnTo>
                    <a:lnTo>
                      <a:pt x="2874" y="2551"/>
                    </a:lnTo>
                    <a:lnTo>
                      <a:pt x="3597" y="2893"/>
                    </a:lnTo>
                    <a:lnTo>
                      <a:pt x="3978" y="3084"/>
                    </a:lnTo>
                    <a:lnTo>
                      <a:pt x="4358" y="3312"/>
                    </a:lnTo>
                    <a:lnTo>
                      <a:pt x="4758" y="3540"/>
                    </a:lnTo>
                    <a:lnTo>
                      <a:pt x="5139" y="3788"/>
                    </a:lnTo>
                    <a:lnTo>
                      <a:pt x="5538" y="4054"/>
                    </a:lnTo>
                    <a:lnTo>
                      <a:pt x="5919" y="4340"/>
                    </a:lnTo>
                    <a:lnTo>
                      <a:pt x="6318" y="4644"/>
                    </a:lnTo>
                    <a:lnTo>
                      <a:pt x="6699" y="4968"/>
                    </a:lnTo>
                    <a:lnTo>
                      <a:pt x="7080" y="5310"/>
                    </a:lnTo>
                    <a:lnTo>
                      <a:pt x="7441" y="5672"/>
                    </a:lnTo>
                    <a:lnTo>
                      <a:pt x="7803" y="6052"/>
                    </a:lnTo>
                    <a:lnTo>
                      <a:pt x="8145" y="6471"/>
                    </a:lnTo>
                    <a:lnTo>
                      <a:pt x="8488" y="6889"/>
                    </a:lnTo>
                    <a:lnTo>
                      <a:pt x="8792" y="7346"/>
                    </a:lnTo>
                    <a:lnTo>
                      <a:pt x="9097" y="7822"/>
                    </a:lnTo>
                    <a:lnTo>
                      <a:pt x="9382" y="8317"/>
                    </a:lnTo>
                    <a:lnTo>
                      <a:pt x="9325" y="8088"/>
                    </a:lnTo>
                    <a:lnTo>
                      <a:pt x="9230" y="7822"/>
                    </a:lnTo>
                    <a:lnTo>
                      <a:pt x="9097" y="7460"/>
                    </a:lnTo>
                    <a:lnTo>
                      <a:pt x="8925" y="7023"/>
                    </a:lnTo>
                    <a:lnTo>
                      <a:pt x="8697" y="6528"/>
                    </a:lnTo>
                    <a:lnTo>
                      <a:pt x="8412" y="5957"/>
                    </a:lnTo>
                    <a:lnTo>
                      <a:pt x="8050" y="5348"/>
                    </a:lnTo>
                    <a:lnTo>
                      <a:pt x="7632" y="4701"/>
                    </a:lnTo>
                    <a:lnTo>
                      <a:pt x="7403" y="4378"/>
                    </a:lnTo>
                    <a:lnTo>
                      <a:pt x="7156" y="4035"/>
                    </a:lnTo>
                    <a:lnTo>
                      <a:pt x="6870" y="3693"/>
                    </a:lnTo>
                    <a:lnTo>
                      <a:pt x="6585" y="3331"/>
                    </a:lnTo>
                    <a:lnTo>
                      <a:pt x="6280" y="2989"/>
                    </a:lnTo>
                    <a:lnTo>
                      <a:pt x="5938" y="2646"/>
                    </a:lnTo>
                    <a:lnTo>
                      <a:pt x="5576" y="2284"/>
                    </a:lnTo>
                    <a:lnTo>
                      <a:pt x="5215" y="1942"/>
                    </a:lnTo>
                    <a:lnTo>
                      <a:pt x="4815" y="1599"/>
                    </a:lnTo>
                    <a:lnTo>
                      <a:pt x="4397" y="1276"/>
                    </a:lnTo>
                    <a:lnTo>
                      <a:pt x="3940" y="933"/>
                    </a:lnTo>
                    <a:lnTo>
                      <a:pt x="3464" y="610"/>
                    </a:lnTo>
                    <a:lnTo>
                      <a:pt x="2969" y="305"/>
                    </a:lnTo>
                    <a:lnTo>
                      <a:pt x="2456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-2306975" y="-325425"/>
                <a:ext cx="821125" cy="619425"/>
              </a:xfrm>
              <a:custGeom>
                <a:avLst/>
                <a:gdLst/>
                <a:ahLst/>
                <a:cxnLst/>
                <a:rect l="l" t="t" r="r" b="b"/>
                <a:pathLst>
                  <a:path w="32845" h="24777" extrusionOk="0">
                    <a:moveTo>
                      <a:pt x="1" y="0"/>
                    </a:moveTo>
                    <a:lnTo>
                      <a:pt x="800" y="343"/>
                    </a:lnTo>
                    <a:lnTo>
                      <a:pt x="2931" y="1332"/>
                    </a:lnTo>
                    <a:lnTo>
                      <a:pt x="6014" y="2779"/>
                    </a:lnTo>
                    <a:lnTo>
                      <a:pt x="7822" y="3635"/>
                    </a:lnTo>
                    <a:lnTo>
                      <a:pt x="9725" y="4548"/>
                    </a:lnTo>
                    <a:lnTo>
                      <a:pt x="11665" y="5519"/>
                    </a:lnTo>
                    <a:lnTo>
                      <a:pt x="13645" y="6508"/>
                    </a:lnTo>
                    <a:lnTo>
                      <a:pt x="15585" y="7517"/>
                    </a:lnTo>
                    <a:lnTo>
                      <a:pt x="17431" y="8506"/>
                    </a:lnTo>
                    <a:lnTo>
                      <a:pt x="19163" y="9496"/>
                    </a:lnTo>
                    <a:lnTo>
                      <a:pt x="19962" y="9953"/>
                    </a:lnTo>
                    <a:lnTo>
                      <a:pt x="20704" y="10409"/>
                    </a:lnTo>
                    <a:lnTo>
                      <a:pt x="21408" y="10866"/>
                    </a:lnTo>
                    <a:lnTo>
                      <a:pt x="22055" y="11285"/>
                    </a:lnTo>
                    <a:lnTo>
                      <a:pt x="22626" y="11684"/>
                    </a:lnTo>
                    <a:lnTo>
                      <a:pt x="23121" y="12065"/>
                    </a:lnTo>
                    <a:lnTo>
                      <a:pt x="23578" y="12465"/>
                    </a:lnTo>
                    <a:lnTo>
                      <a:pt x="24034" y="12864"/>
                    </a:lnTo>
                    <a:lnTo>
                      <a:pt x="24491" y="13302"/>
                    </a:lnTo>
                    <a:lnTo>
                      <a:pt x="24948" y="13758"/>
                    </a:lnTo>
                    <a:lnTo>
                      <a:pt x="25405" y="14234"/>
                    </a:lnTo>
                    <a:lnTo>
                      <a:pt x="25842" y="14710"/>
                    </a:lnTo>
                    <a:lnTo>
                      <a:pt x="26280" y="15224"/>
                    </a:lnTo>
                    <a:lnTo>
                      <a:pt x="26718" y="15719"/>
                    </a:lnTo>
                    <a:lnTo>
                      <a:pt x="27555" y="16765"/>
                    </a:lnTo>
                    <a:lnTo>
                      <a:pt x="28354" y="17831"/>
                    </a:lnTo>
                    <a:lnTo>
                      <a:pt x="29115" y="18877"/>
                    </a:lnTo>
                    <a:lnTo>
                      <a:pt x="29819" y="19905"/>
                    </a:lnTo>
                    <a:lnTo>
                      <a:pt x="30485" y="20894"/>
                    </a:lnTo>
                    <a:lnTo>
                      <a:pt x="31056" y="21808"/>
                    </a:lnTo>
                    <a:lnTo>
                      <a:pt x="31570" y="22626"/>
                    </a:lnTo>
                    <a:lnTo>
                      <a:pt x="32008" y="23349"/>
                    </a:lnTo>
                    <a:lnTo>
                      <a:pt x="32617" y="24396"/>
                    </a:lnTo>
                    <a:lnTo>
                      <a:pt x="32845" y="24776"/>
                    </a:lnTo>
                    <a:lnTo>
                      <a:pt x="32636" y="24053"/>
                    </a:lnTo>
                    <a:lnTo>
                      <a:pt x="32388" y="23216"/>
                    </a:lnTo>
                    <a:lnTo>
                      <a:pt x="32046" y="22131"/>
                    </a:lnTo>
                    <a:lnTo>
                      <a:pt x="31608" y="20818"/>
                    </a:lnTo>
                    <a:lnTo>
                      <a:pt x="31113" y="19334"/>
                    </a:lnTo>
                    <a:lnTo>
                      <a:pt x="30542" y="17736"/>
                    </a:lnTo>
                    <a:lnTo>
                      <a:pt x="29895" y="16061"/>
                    </a:lnTo>
                    <a:lnTo>
                      <a:pt x="29553" y="15205"/>
                    </a:lnTo>
                    <a:lnTo>
                      <a:pt x="29191" y="14329"/>
                    </a:lnTo>
                    <a:lnTo>
                      <a:pt x="28830" y="13473"/>
                    </a:lnTo>
                    <a:lnTo>
                      <a:pt x="28430" y="12636"/>
                    </a:lnTo>
                    <a:lnTo>
                      <a:pt x="28050" y="11798"/>
                    </a:lnTo>
                    <a:lnTo>
                      <a:pt x="27631" y="10980"/>
                    </a:lnTo>
                    <a:lnTo>
                      <a:pt x="27212" y="10200"/>
                    </a:lnTo>
                    <a:lnTo>
                      <a:pt x="26794" y="9439"/>
                    </a:lnTo>
                    <a:lnTo>
                      <a:pt x="26356" y="8716"/>
                    </a:lnTo>
                    <a:lnTo>
                      <a:pt x="25899" y="8031"/>
                    </a:lnTo>
                    <a:lnTo>
                      <a:pt x="25443" y="7384"/>
                    </a:lnTo>
                    <a:lnTo>
                      <a:pt x="24986" y="6813"/>
                    </a:lnTo>
                    <a:lnTo>
                      <a:pt x="24529" y="6280"/>
                    </a:lnTo>
                    <a:lnTo>
                      <a:pt x="24301" y="6052"/>
                    </a:lnTo>
                    <a:lnTo>
                      <a:pt x="24053" y="5823"/>
                    </a:lnTo>
                    <a:lnTo>
                      <a:pt x="23825" y="5614"/>
                    </a:lnTo>
                    <a:lnTo>
                      <a:pt x="23578" y="5443"/>
                    </a:lnTo>
                    <a:lnTo>
                      <a:pt x="23349" y="5271"/>
                    </a:lnTo>
                    <a:lnTo>
                      <a:pt x="23102" y="5119"/>
                    </a:lnTo>
                    <a:lnTo>
                      <a:pt x="22455" y="4777"/>
                    </a:lnTo>
                    <a:lnTo>
                      <a:pt x="21732" y="4434"/>
                    </a:lnTo>
                    <a:lnTo>
                      <a:pt x="20990" y="4111"/>
                    </a:lnTo>
                    <a:lnTo>
                      <a:pt x="20191" y="3806"/>
                    </a:lnTo>
                    <a:lnTo>
                      <a:pt x="19353" y="3502"/>
                    </a:lnTo>
                    <a:lnTo>
                      <a:pt x="18497" y="3235"/>
                    </a:lnTo>
                    <a:lnTo>
                      <a:pt x="17603" y="2969"/>
                    </a:lnTo>
                    <a:lnTo>
                      <a:pt x="16670" y="2703"/>
                    </a:lnTo>
                    <a:lnTo>
                      <a:pt x="15738" y="2474"/>
                    </a:lnTo>
                    <a:lnTo>
                      <a:pt x="14786" y="2246"/>
                    </a:lnTo>
                    <a:lnTo>
                      <a:pt x="13835" y="2017"/>
                    </a:lnTo>
                    <a:lnTo>
                      <a:pt x="12864" y="1827"/>
                    </a:lnTo>
                    <a:lnTo>
                      <a:pt x="10942" y="1447"/>
                    </a:lnTo>
                    <a:lnTo>
                      <a:pt x="9058" y="1123"/>
                    </a:lnTo>
                    <a:lnTo>
                      <a:pt x="7251" y="838"/>
                    </a:lnTo>
                    <a:lnTo>
                      <a:pt x="5557" y="609"/>
                    </a:lnTo>
                    <a:lnTo>
                      <a:pt x="4016" y="419"/>
                    </a:lnTo>
                    <a:lnTo>
                      <a:pt x="2684" y="267"/>
                    </a:lnTo>
                    <a:lnTo>
                      <a:pt x="724" y="5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-1829825" y="-239800"/>
                <a:ext cx="108975" cy="20887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8355" extrusionOk="0">
                    <a:moveTo>
                      <a:pt x="1" y="1"/>
                    </a:moveTo>
                    <a:lnTo>
                      <a:pt x="2075" y="7270"/>
                    </a:lnTo>
                    <a:lnTo>
                      <a:pt x="3654" y="8354"/>
                    </a:lnTo>
                    <a:lnTo>
                      <a:pt x="4359" y="1923"/>
                    </a:lnTo>
                    <a:lnTo>
                      <a:pt x="4054" y="1732"/>
                    </a:lnTo>
                    <a:lnTo>
                      <a:pt x="3673" y="1523"/>
                    </a:lnTo>
                    <a:lnTo>
                      <a:pt x="3160" y="1238"/>
                    </a:lnTo>
                    <a:lnTo>
                      <a:pt x="2532" y="952"/>
                    </a:lnTo>
                    <a:lnTo>
                      <a:pt x="1790" y="629"/>
                    </a:lnTo>
                    <a:lnTo>
                      <a:pt x="933" y="305"/>
                    </a:lnTo>
                    <a:lnTo>
                      <a:pt x="477" y="15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-1896425" y="-216000"/>
                <a:ext cx="438175" cy="891525"/>
              </a:xfrm>
              <a:custGeom>
                <a:avLst/>
                <a:gdLst/>
                <a:ahLst/>
                <a:cxnLst/>
                <a:rect l="l" t="t" r="r" b="b"/>
                <a:pathLst>
                  <a:path w="17527" h="35661" extrusionOk="0">
                    <a:moveTo>
                      <a:pt x="1" y="0"/>
                    </a:moveTo>
                    <a:lnTo>
                      <a:pt x="77" y="837"/>
                    </a:lnTo>
                    <a:lnTo>
                      <a:pt x="286" y="3045"/>
                    </a:lnTo>
                    <a:lnTo>
                      <a:pt x="438" y="4548"/>
                    </a:lnTo>
                    <a:lnTo>
                      <a:pt x="629" y="6261"/>
                    </a:lnTo>
                    <a:lnTo>
                      <a:pt x="838" y="8107"/>
                    </a:lnTo>
                    <a:lnTo>
                      <a:pt x="1104" y="10048"/>
                    </a:lnTo>
                    <a:lnTo>
                      <a:pt x="1371" y="12027"/>
                    </a:lnTo>
                    <a:lnTo>
                      <a:pt x="1694" y="14006"/>
                    </a:lnTo>
                    <a:lnTo>
                      <a:pt x="2037" y="15928"/>
                    </a:lnTo>
                    <a:lnTo>
                      <a:pt x="2227" y="16860"/>
                    </a:lnTo>
                    <a:lnTo>
                      <a:pt x="2417" y="17754"/>
                    </a:lnTo>
                    <a:lnTo>
                      <a:pt x="2608" y="18592"/>
                    </a:lnTo>
                    <a:lnTo>
                      <a:pt x="2817" y="19410"/>
                    </a:lnTo>
                    <a:lnTo>
                      <a:pt x="3026" y="20171"/>
                    </a:lnTo>
                    <a:lnTo>
                      <a:pt x="3236" y="20856"/>
                    </a:lnTo>
                    <a:lnTo>
                      <a:pt x="3464" y="21503"/>
                    </a:lnTo>
                    <a:lnTo>
                      <a:pt x="3692" y="22055"/>
                    </a:lnTo>
                    <a:lnTo>
                      <a:pt x="3940" y="22550"/>
                    </a:lnTo>
                    <a:lnTo>
                      <a:pt x="4054" y="22759"/>
                    </a:lnTo>
                    <a:lnTo>
                      <a:pt x="4187" y="22949"/>
                    </a:lnTo>
                    <a:lnTo>
                      <a:pt x="4454" y="23330"/>
                    </a:lnTo>
                    <a:lnTo>
                      <a:pt x="4777" y="23730"/>
                    </a:lnTo>
                    <a:lnTo>
                      <a:pt x="5120" y="24148"/>
                    </a:lnTo>
                    <a:lnTo>
                      <a:pt x="5500" y="24586"/>
                    </a:lnTo>
                    <a:lnTo>
                      <a:pt x="6376" y="25537"/>
                    </a:lnTo>
                    <a:lnTo>
                      <a:pt x="7346" y="26546"/>
                    </a:lnTo>
                    <a:lnTo>
                      <a:pt x="8393" y="27592"/>
                    </a:lnTo>
                    <a:lnTo>
                      <a:pt x="9477" y="28658"/>
                    </a:lnTo>
                    <a:lnTo>
                      <a:pt x="10600" y="29705"/>
                    </a:lnTo>
                    <a:lnTo>
                      <a:pt x="11723" y="30751"/>
                    </a:lnTo>
                    <a:lnTo>
                      <a:pt x="13816" y="32654"/>
                    </a:lnTo>
                    <a:lnTo>
                      <a:pt x="15586" y="34215"/>
                    </a:lnTo>
                    <a:lnTo>
                      <a:pt x="17241" y="35661"/>
                    </a:lnTo>
                    <a:lnTo>
                      <a:pt x="17317" y="35166"/>
                    </a:lnTo>
                    <a:lnTo>
                      <a:pt x="17374" y="34595"/>
                    </a:lnTo>
                    <a:lnTo>
                      <a:pt x="17432" y="33796"/>
                    </a:lnTo>
                    <a:lnTo>
                      <a:pt x="17489" y="32826"/>
                    </a:lnTo>
                    <a:lnTo>
                      <a:pt x="17527" y="31703"/>
                    </a:lnTo>
                    <a:lnTo>
                      <a:pt x="17527" y="30428"/>
                    </a:lnTo>
                    <a:lnTo>
                      <a:pt x="17508" y="29743"/>
                    </a:lnTo>
                    <a:lnTo>
                      <a:pt x="17489" y="29020"/>
                    </a:lnTo>
                    <a:lnTo>
                      <a:pt x="17451" y="28278"/>
                    </a:lnTo>
                    <a:lnTo>
                      <a:pt x="17393" y="27516"/>
                    </a:lnTo>
                    <a:lnTo>
                      <a:pt x="17336" y="26736"/>
                    </a:lnTo>
                    <a:lnTo>
                      <a:pt x="17241" y="25937"/>
                    </a:lnTo>
                    <a:lnTo>
                      <a:pt x="17127" y="25119"/>
                    </a:lnTo>
                    <a:lnTo>
                      <a:pt x="17013" y="24281"/>
                    </a:lnTo>
                    <a:lnTo>
                      <a:pt x="16861" y="23425"/>
                    </a:lnTo>
                    <a:lnTo>
                      <a:pt x="16689" y="22569"/>
                    </a:lnTo>
                    <a:lnTo>
                      <a:pt x="16480" y="21712"/>
                    </a:lnTo>
                    <a:lnTo>
                      <a:pt x="16252" y="20856"/>
                    </a:lnTo>
                    <a:lnTo>
                      <a:pt x="16004" y="19981"/>
                    </a:lnTo>
                    <a:lnTo>
                      <a:pt x="15719" y="19124"/>
                    </a:lnTo>
                    <a:lnTo>
                      <a:pt x="15414" y="18249"/>
                    </a:lnTo>
                    <a:lnTo>
                      <a:pt x="15053" y="17393"/>
                    </a:lnTo>
                    <a:lnTo>
                      <a:pt x="14672" y="16556"/>
                    </a:lnTo>
                    <a:lnTo>
                      <a:pt x="14273" y="15718"/>
                    </a:lnTo>
                    <a:lnTo>
                      <a:pt x="13816" y="14881"/>
                    </a:lnTo>
                    <a:lnTo>
                      <a:pt x="13340" y="14063"/>
                    </a:lnTo>
                    <a:lnTo>
                      <a:pt x="12845" y="13263"/>
                    </a:lnTo>
                    <a:lnTo>
                      <a:pt x="12332" y="12483"/>
                    </a:lnTo>
                    <a:lnTo>
                      <a:pt x="11780" y="11722"/>
                    </a:lnTo>
                    <a:lnTo>
                      <a:pt x="11228" y="10961"/>
                    </a:lnTo>
                    <a:lnTo>
                      <a:pt x="10657" y="10219"/>
                    </a:lnTo>
                    <a:lnTo>
                      <a:pt x="10086" y="9515"/>
                    </a:lnTo>
                    <a:lnTo>
                      <a:pt x="9496" y="8811"/>
                    </a:lnTo>
                    <a:lnTo>
                      <a:pt x="8906" y="8126"/>
                    </a:lnTo>
                    <a:lnTo>
                      <a:pt x="8317" y="7479"/>
                    </a:lnTo>
                    <a:lnTo>
                      <a:pt x="7727" y="6832"/>
                    </a:lnTo>
                    <a:lnTo>
                      <a:pt x="7137" y="6223"/>
                    </a:lnTo>
                    <a:lnTo>
                      <a:pt x="6547" y="5633"/>
                    </a:lnTo>
                    <a:lnTo>
                      <a:pt x="5405" y="4529"/>
                    </a:lnTo>
                    <a:lnTo>
                      <a:pt x="4320" y="3520"/>
                    </a:lnTo>
                    <a:lnTo>
                      <a:pt x="3293" y="2626"/>
                    </a:lnTo>
                    <a:lnTo>
                      <a:pt x="2379" y="1865"/>
                    </a:lnTo>
                    <a:lnTo>
                      <a:pt x="1580" y="1218"/>
                    </a:lnTo>
                    <a:lnTo>
                      <a:pt x="914" y="685"/>
                    </a:lnTo>
                    <a:lnTo>
                      <a:pt x="419" y="3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CBB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-1896425" y="-216000"/>
                <a:ext cx="438175" cy="891525"/>
              </a:xfrm>
              <a:custGeom>
                <a:avLst/>
                <a:gdLst/>
                <a:ahLst/>
                <a:cxnLst/>
                <a:rect l="l" t="t" r="r" b="b"/>
                <a:pathLst>
                  <a:path w="17527" h="35661" fill="none" extrusionOk="0">
                    <a:moveTo>
                      <a:pt x="17241" y="35661"/>
                    </a:moveTo>
                    <a:lnTo>
                      <a:pt x="17241" y="35661"/>
                    </a:lnTo>
                    <a:lnTo>
                      <a:pt x="15586" y="34215"/>
                    </a:lnTo>
                    <a:lnTo>
                      <a:pt x="13816" y="32654"/>
                    </a:lnTo>
                    <a:lnTo>
                      <a:pt x="11723" y="30751"/>
                    </a:lnTo>
                    <a:lnTo>
                      <a:pt x="10600" y="29705"/>
                    </a:lnTo>
                    <a:lnTo>
                      <a:pt x="9477" y="28658"/>
                    </a:lnTo>
                    <a:lnTo>
                      <a:pt x="8393" y="27592"/>
                    </a:lnTo>
                    <a:lnTo>
                      <a:pt x="7346" y="26546"/>
                    </a:lnTo>
                    <a:lnTo>
                      <a:pt x="6376" y="25537"/>
                    </a:lnTo>
                    <a:lnTo>
                      <a:pt x="5500" y="24586"/>
                    </a:lnTo>
                    <a:lnTo>
                      <a:pt x="5120" y="24148"/>
                    </a:lnTo>
                    <a:lnTo>
                      <a:pt x="4777" y="23730"/>
                    </a:lnTo>
                    <a:lnTo>
                      <a:pt x="4454" y="23330"/>
                    </a:lnTo>
                    <a:lnTo>
                      <a:pt x="4187" y="22949"/>
                    </a:lnTo>
                    <a:lnTo>
                      <a:pt x="4187" y="22949"/>
                    </a:lnTo>
                    <a:lnTo>
                      <a:pt x="4054" y="22759"/>
                    </a:lnTo>
                    <a:lnTo>
                      <a:pt x="3940" y="22550"/>
                    </a:lnTo>
                    <a:lnTo>
                      <a:pt x="3692" y="22055"/>
                    </a:lnTo>
                    <a:lnTo>
                      <a:pt x="3464" y="21503"/>
                    </a:lnTo>
                    <a:lnTo>
                      <a:pt x="3236" y="20856"/>
                    </a:lnTo>
                    <a:lnTo>
                      <a:pt x="3026" y="20171"/>
                    </a:lnTo>
                    <a:lnTo>
                      <a:pt x="2817" y="19410"/>
                    </a:lnTo>
                    <a:lnTo>
                      <a:pt x="2608" y="18592"/>
                    </a:lnTo>
                    <a:lnTo>
                      <a:pt x="2417" y="17754"/>
                    </a:lnTo>
                    <a:lnTo>
                      <a:pt x="2227" y="16860"/>
                    </a:lnTo>
                    <a:lnTo>
                      <a:pt x="2037" y="15928"/>
                    </a:lnTo>
                    <a:lnTo>
                      <a:pt x="1694" y="14006"/>
                    </a:lnTo>
                    <a:lnTo>
                      <a:pt x="1371" y="12027"/>
                    </a:lnTo>
                    <a:lnTo>
                      <a:pt x="1104" y="10048"/>
                    </a:lnTo>
                    <a:lnTo>
                      <a:pt x="838" y="8107"/>
                    </a:lnTo>
                    <a:lnTo>
                      <a:pt x="629" y="6261"/>
                    </a:lnTo>
                    <a:lnTo>
                      <a:pt x="438" y="4548"/>
                    </a:lnTo>
                    <a:lnTo>
                      <a:pt x="286" y="3045"/>
                    </a:lnTo>
                    <a:lnTo>
                      <a:pt x="77" y="83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19" y="324"/>
                    </a:lnTo>
                    <a:lnTo>
                      <a:pt x="914" y="685"/>
                    </a:lnTo>
                    <a:lnTo>
                      <a:pt x="1580" y="1218"/>
                    </a:lnTo>
                    <a:lnTo>
                      <a:pt x="2379" y="1865"/>
                    </a:lnTo>
                    <a:lnTo>
                      <a:pt x="3293" y="2626"/>
                    </a:lnTo>
                    <a:lnTo>
                      <a:pt x="4320" y="3520"/>
                    </a:lnTo>
                    <a:lnTo>
                      <a:pt x="5405" y="4529"/>
                    </a:lnTo>
                    <a:lnTo>
                      <a:pt x="6547" y="5633"/>
                    </a:lnTo>
                    <a:lnTo>
                      <a:pt x="7137" y="6223"/>
                    </a:lnTo>
                    <a:lnTo>
                      <a:pt x="7727" y="6832"/>
                    </a:lnTo>
                    <a:lnTo>
                      <a:pt x="8317" y="7479"/>
                    </a:lnTo>
                    <a:lnTo>
                      <a:pt x="8906" y="8126"/>
                    </a:lnTo>
                    <a:lnTo>
                      <a:pt x="9496" y="8811"/>
                    </a:lnTo>
                    <a:lnTo>
                      <a:pt x="10086" y="9515"/>
                    </a:lnTo>
                    <a:lnTo>
                      <a:pt x="10657" y="10219"/>
                    </a:lnTo>
                    <a:lnTo>
                      <a:pt x="11228" y="10961"/>
                    </a:lnTo>
                    <a:lnTo>
                      <a:pt x="11780" y="11722"/>
                    </a:lnTo>
                    <a:lnTo>
                      <a:pt x="12332" y="12483"/>
                    </a:lnTo>
                    <a:lnTo>
                      <a:pt x="12845" y="13263"/>
                    </a:lnTo>
                    <a:lnTo>
                      <a:pt x="13340" y="14063"/>
                    </a:lnTo>
                    <a:lnTo>
                      <a:pt x="13816" y="14881"/>
                    </a:lnTo>
                    <a:lnTo>
                      <a:pt x="14273" y="15718"/>
                    </a:lnTo>
                    <a:lnTo>
                      <a:pt x="14273" y="15718"/>
                    </a:lnTo>
                    <a:lnTo>
                      <a:pt x="14672" y="16556"/>
                    </a:lnTo>
                    <a:lnTo>
                      <a:pt x="15053" y="17393"/>
                    </a:lnTo>
                    <a:lnTo>
                      <a:pt x="15414" y="18249"/>
                    </a:lnTo>
                    <a:lnTo>
                      <a:pt x="15719" y="19124"/>
                    </a:lnTo>
                    <a:lnTo>
                      <a:pt x="16004" y="19981"/>
                    </a:lnTo>
                    <a:lnTo>
                      <a:pt x="16252" y="20856"/>
                    </a:lnTo>
                    <a:lnTo>
                      <a:pt x="16480" y="21712"/>
                    </a:lnTo>
                    <a:lnTo>
                      <a:pt x="16689" y="22569"/>
                    </a:lnTo>
                    <a:lnTo>
                      <a:pt x="16861" y="23425"/>
                    </a:lnTo>
                    <a:lnTo>
                      <a:pt x="17013" y="24281"/>
                    </a:lnTo>
                    <a:lnTo>
                      <a:pt x="17127" y="25119"/>
                    </a:lnTo>
                    <a:lnTo>
                      <a:pt x="17241" y="25937"/>
                    </a:lnTo>
                    <a:lnTo>
                      <a:pt x="17336" y="26736"/>
                    </a:lnTo>
                    <a:lnTo>
                      <a:pt x="17393" y="27516"/>
                    </a:lnTo>
                    <a:lnTo>
                      <a:pt x="17451" y="28278"/>
                    </a:lnTo>
                    <a:lnTo>
                      <a:pt x="17489" y="29020"/>
                    </a:lnTo>
                    <a:lnTo>
                      <a:pt x="17508" y="29743"/>
                    </a:lnTo>
                    <a:lnTo>
                      <a:pt x="17527" y="30428"/>
                    </a:lnTo>
                    <a:lnTo>
                      <a:pt x="17527" y="31703"/>
                    </a:lnTo>
                    <a:lnTo>
                      <a:pt x="17489" y="32826"/>
                    </a:lnTo>
                    <a:lnTo>
                      <a:pt x="17432" y="33796"/>
                    </a:lnTo>
                    <a:lnTo>
                      <a:pt x="17374" y="34595"/>
                    </a:lnTo>
                    <a:lnTo>
                      <a:pt x="17317" y="35166"/>
                    </a:lnTo>
                    <a:lnTo>
                      <a:pt x="17241" y="3566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-1896425" y="-216000"/>
                <a:ext cx="435325" cy="891525"/>
              </a:xfrm>
              <a:custGeom>
                <a:avLst/>
                <a:gdLst/>
                <a:ahLst/>
                <a:cxnLst/>
                <a:rect l="l" t="t" r="r" b="b"/>
                <a:pathLst>
                  <a:path w="17413" h="35661" extrusionOk="0">
                    <a:moveTo>
                      <a:pt x="1" y="0"/>
                    </a:moveTo>
                    <a:lnTo>
                      <a:pt x="1523" y="2265"/>
                    </a:lnTo>
                    <a:lnTo>
                      <a:pt x="3141" y="4681"/>
                    </a:lnTo>
                    <a:lnTo>
                      <a:pt x="5024" y="7574"/>
                    </a:lnTo>
                    <a:lnTo>
                      <a:pt x="6014" y="9096"/>
                    </a:lnTo>
                    <a:lnTo>
                      <a:pt x="7004" y="10656"/>
                    </a:lnTo>
                    <a:lnTo>
                      <a:pt x="7955" y="12198"/>
                    </a:lnTo>
                    <a:lnTo>
                      <a:pt x="8868" y="13682"/>
                    </a:lnTo>
                    <a:lnTo>
                      <a:pt x="9687" y="15071"/>
                    </a:lnTo>
                    <a:lnTo>
                      <a:pt x="10410" y="16346"/>
                    </a:lnTo>
                    <a:lnTo>
                      <a:pt x="10714" y="16917"/>
                    </a:lnTo>
                    <a:lnTo>
                      <a:pt x="10981" y="17450"/>
                    </a:lnTo>
                    <a:lnTo>
                      <a:pt x="11228" y="17945"/>
                    </a:lnTo>
                    <a:lnTo>
                      <a:pt x="11418" y="18363"/>
                    </a:lnTo>
                    <a:lnTo>
                      <a:pt x="11780" y="19277"/>
                    </a:lnTo>
                    <a:lnTo>
                      <a:pt x="12198" y="20361"/>
                    </a:lnTo>
                    <a:lnTo>
                      <a:pt x="12636" y="21579"/>
                    </a:lnTo>
                    <a:lnTo>
                      <a:pt x="13093" y="22892"/>
                    </a:lnTo>
                    <a:lnTo>
                      <a:pt x="14063" y="25747"/>
                    </a:lnTo>
                    <a:lnTo>
                      <a:pt x="15015" y="28639"/>
                    </a:lnTo>
                    <a:lnTo>
                      <a:pt x="15890" y="31341"/>
                    </a:lnTo>
                    <a:lnTo>
                      <a:pt x="16594" y="33568"/>
                    </a:lnTo>
                    <a:lnTo>
                      <a:pt x="17241" y="35661"/>
                    </a:lnTo>
                    <a:lnTo>
                      <a:pt x="17298" y="35185"/>
                    </a:lnTo>
                    <a:lnTo>
                      <a:pt x="17336" y="34595"/>
                    </a:lnTo>
                    <a:lnTo>
                      <a:pt x="17374" y="33815"/>
                    </a:lnTo>
                    <a:lnTo>
                      <a:pt x="17412" y="32864"/>
                    </a:lnTo>
                    <a:lnTo>
                      <a:pt x="17412" y="31760"/>
                    </a:lnTo>
                    <a:lnTo>
                      <a:pt x="17412" y="30504"/>
                    </a:lnTo>
                    <a:lnTo>
                      <a:pt x="17355" y="29134"/>
                    </a:lnTo>
                    <a:lnTo>
                      <a:pt x="17317" y="28411"/>
                    </a:lnTo>
                    <a:lnTo>
                      <a:pt x="17260" y="27669"/>
                    </a:lnTo>
                    <a:lnTo>
                      <a:pt x="17203" y="26907"/>
                    </a:lnTo>
                    <a:lnTo>
                      <a:pt x="17127" y="26127"/>
                    </a:lnTo>
                    <a:lnTo>
                      <a:pt x="17032" y="25347"/>
                    </a:lnTo>
                    <a:lnTo>
                      <a:pt x="16918" y="24529"/>
                    </a:lnTo>
                    <a:lnTo>
                      <a:pt x="16785" y="23711"/>
                    </a:lnTo>
                    <a:lnTo>
                      <a:pt x="16632" y="22892"/>
                    </a:lnTo>
                    <a:lnTo>
                      <a:pt x="16461" y="22074"/>
                    </a:lnTo>
                    <a:lnTo>
                      <a:pt x="16271" y="21237"/>
                    </a:lnTo>
                    <a:lnTo>
                      <a:pt x="16042" y="20418"/>
                    </a:lnTo>
                    <a:lnTo>
                      <a:pt x="15814" y="19581"/>
                    </a:lnTo>
                    <a:lnTo>
                      <a:pt x="15548" y="18763"/>
                    </a:lnTo>
                    <a:lnTo>
                      <a:pt x="15262" y="17964"/>
                    </a:lnTo>
                    <a:lnTo>
                      <a:pt x="14939" y="17164"/>
                    </a:lnTo>
                    <a:lnTo>
                      <a:pt x="14596" y="16365"/>
                    </a:lnTo>
                    <a:lnTo>
                      <a:pt x="14216" y="15604"/>
                    </a:lnTo>
                    <a:lnTo>
                      <a:pt x="13797" y="14824"/>
                    </a:lnTo>
                    <a:lnTo>
                      <a:pt x="13340" y="14044"/>
                    </a:lnTo>
                    <a:lnTo>
                      <a:pt x="12865" y="13282"/>
                    </a:lnTo>
                    <a:lnTo>
                      <a:pt x="12351" y="12521"/>
                    </a:lnTo>
                    <a:lnTo>
                      <a:pt x="11818" y="11779"/>
                    </a:lnTo>
                    <a:lnTo>
                      <a:pt x="11266" y="11037"/>
                    </a:lnTo>
                    <a:lnTo>
                      <a:pt x="10695" y="10314"/>
                    </a:lnTo>
                    <a:lnTo>
                      <a:pt x="10105" y="9591"/>
                    </a:lnTo>
                    <a:lnTo>
                      <a:pt x="9515" y="8887"/>
                    </a:lnTo>
                    <a:lnTo>
                      <a:pt x="8906" y="8202"/>
                    </a:lnTo>
                    <a:lnTo>
                      <a:pt x="8297" y="7536"/>
                    </a:lnTo>
                    <a:lnTo>
                      <a:pt x="7670" y="6889"/>
                    </a:lnTo>
                    <a:lnTo>
                      <a:pt x="7061" y="6261"/>
                    </a:lnTo>
                    <a:lnTo>
                      <a:pt x="5862" y="5081"/>
                    </a:lnTo>
                    <a:lnTo>
                      <a:pt x="4701" y="3977"/>
                    </a:lnTo>
                    <a:lnTo>
                      <a:pt x="3597" y="2988"/>
                    </a:lnTo>
                    <a:lnTo>
                      <a:pt x="2608" y="2131"/>
                    </a:lnTo>
                    <a:lnTo>
                      <a:pt x="1751" y="1389"/>
                    </a:lnTo>
                    <a:lnTo>
                      <a:pt x="1028" y="799"/>
                    </a:lnTo>
                    <a:lnTo>
                      <a:pt x="477" y="36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-1896425" y="-216000"/>
                <a:ext cx="435325" cy="891525"/>
              </a:xfrm>
              <a:custGeom>
                <a:avLst/>
                <a:gdLst/>
                <a:ahLst/>
                <a:cxnLst/>
                <a:rect l="l" t="t" r="r" b="b"/>
                <a:pathLst>
                  <a:path w="17413" h="3566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523" y="2265"/>
                    </a:lnTo>
                    <a:lnTo>
                      <a:pt x="3141" y="4681"/>
                    </a:lnTo>
                    <a:lnTo>
                      <a:pt x="5024" y="7574"/>
                    </a:lnTo>
                    <a:lnTo>
                      <a:pt x="6014" y="9096"/>
                    </a:lnTo>
                    <a:lnTo>
                      <a:pt x="7004" y="10656"/>
                    </a:lnTo>
                    <a:lnTo>
                      <a:pt x="7955" y="12198"/>
                    </a:lnTo>
                    <a:lnTo>
                      <a:pt x="8868" y="13682"/>
                    </a:lnTo>
                    <a:lnTo>
                      <a:pt x="9687" y="15071"/>
                    </a:lnTo>
                    <a:lnTo>
                      <a:pt x="10410" y="16346"/>
                    </a:lnTo>
                    <a:lnTo>
                      <a:pt x="10714" y="16917"/>
                    </a:lnTo>
                    <a:lnTo>
                      <a:pt x="10981" y="17450"/>
                    </a:lnTo>
                    <a:lnTo>
                      <a:pt x="11228" y="17945"/>
                    </a:lnTo>
                    <a:lnTo>
                      <a:pt x="11418" y="18363"/>
                    </a:lnTo>
                    <a:lnTo>
                      <a:pt x="11418" y="18363"/>
                    </a:lnTo>
                    <a:lnTo>
                      <a:pt x="11780" y="19277"/>
                    </a:lnTo>
                    <a:lnTo>
                      <a:pt x="12198" y="20361"/>
                    </a:lnTo>
                    <a:lnTo>
                      <a:pt x="12636" y="21579"/>
                    </a:lnTo>
                    <a:lnTo>
                      <a:pt x="13093" y="22892"/>
                    </a:lnTo>
                    <a:lnTo>
                      <a:pt x="14063" y="25747"/>
                    </a:lnTo>
                    <a:lnTo>
                      <a:pt x="15015" y="28639"/>
                    </a:lnTo>
                    <a:lnTo>
                      <a:pt x="15890" y="31341"/>
                    </a:lnTo>
                    <a:lnTo>
                      <a:pt x="16594" y="33568"/>
                    </a:lnTo>
                    <a:lnTo>
                      <a:pt x="17241" y="35661"/>
                    </a:lnTo>
                    <a:lnTo>
                      <a:pt x="17241" y="35661"/>
                    </a:lnTo>
                    <a:lnTo>
                      <a:pt x="17298" y="35185"/>
                    </a:lnTo>
                    <a:lnTo>
                      <a:pt x="17336" y="34595"/>
                    </a:lnTo>
                    <a:lnTo>
                      <a:pt x="17374" y="33815"/>
                    </a:lnTo>
                    <a:lnTo>
                      <a:pt x="17412" y="32864"/>
                    </a:lnTo>
                    <a:lnTo>
                      <a:pt x="17412" y="31760"/>
                    </a:lnTo>
                    <a:lnTo>
                      <a:pt x="17412" y="30504"/>
                    </a:lnTo>
                    <a:lnTo>
                      <a:pt x="17355" y="29134"/>
                    </a:lnTo>
                    <a:lnTo>
                      <a:pt x="17317" y="28411"/>
                    </a:lnTo>
                    <a:lnTo>
                      <a:pt x="17260" y="27669"/>
                    </a:lnTo>
                    <a:lnTo>
                      <a:pt x="17203" y="26907"/>
                    </a:lnTo>
                    <a:lnTo>
                      <a:pt x="17127" y="26127"/>
                    </a:lnTo>
                    <a:lnTo>
                      <a:pt x="17032" y="25347"/>
                    </a:lnTo>
                    <a:lnTo>
                      <a:pt x="16918" y="24529"/>
                    </a:lnTo>
                    <a:lnTo>
                      <a:pt x="16785" y="23711"/>
                    </a:lnTo>
                    <a:lnTo>
                      <a:pt x="16632" y="22892"/>
                    </a:lnTo>
                    <a:lnTo>
                      <a:pt x="16461" y="22074"/>
                    </a:lnTo>
                    <a:lnTo>
                      <a:pt x="16271" y="21237"/>
                    </a:lnTo>
                    <a:lnTo>
                      <a:pt x="16042" y="20418"/>
                    </a:lnTo>
                    <a:lnTo>
                      <a:pt x="15814" y="19581"/>
                    </a:lnTo>
                    <a:lnTo>
                      <a:pt x="15548" y="18763"/>
                    </a:lnTo>
                    <a:lnTo>
                      <a:pt x="15262" y="17964"/>
                    </a:lnTo>
                    <a:lnTo>
                      <a:pt x="14939" y="17164"/>
                    </a:lnTo>
                    <a:lnTo>
                      <a:pt x="14596" y="16365"/>
                    </a:lnTo>
                    <a:lnTo>
                      <a:pt x="14596" y="16365"/>
                    </a:lnTo>
                    <a:lnTo>
                      <a:pt x="14216" y="15604"/>
                    </a:lnTo>
                    <a:lnTo>
                      <a:pt x="13797" y="14824"/>
                    </a:lnTo>
                    <a:lnTo>
                      <a:pt x="13340" y="14044"/>
                    </a:lnTo>
                    <a:lnTo>
                      <a:pt x="12865" y="13282"/>
                    </a:lnTo>
                    <a:lnTo>
                      <a:pt x="12351" y="12521"/>
                    </a:lnTo>
                    <a:lnTo>
                      <a:pt x="11818" y="11779"/>
                    </a:lnTo>
                    <a:lnTo>
                      <a:pt x="11266" y="11037"/>
                    </a:lnTo>
                    <a:lnTo>
                      <a:pt x="10695" y="10314"/>
                    </a:lnTo>
                    <a:lnTo>
                      <a:pt x="10105" y="9591"/>
                    </a:lnTo>
                    <a:lnTo>
                      <a:pt x="9515" y="8887"/>
                    </a:lnTo>
                    <a:lnTo>
                      <a:pt x="8906" y="8202"/>
                    </a:lnTo>
                    <a:lnTo>
                      <a:pt x="8297" y="7536"/>
                    </a:lnTo>
                    <a:lnTo>
                      <a:pt x="7670" y="6889"/>
                    </a:lnTo>
                    <a:lnTo>
                      <a:pt x="7061" y="6261"/>
                    </a:lnTo>
                    <a:lnTo>
                      <a:pt x="5862" y="5081"/>
                    </a:lnTo>
                    <a:lnTo>
                      <a:pt x="4701" y="3977"/>
                    </a:lnTo>
                    <a:lnTo>
                      <a:pt x="3597" y="2988"/>
                    </a:lnTo>
                    <a:lnTo>
                      <a:pt x="2608" y="2131"/>
                    </a:lnTo>
                    <a:lnTo>
                      <a:pt x="1751" y="1389"/>
                    </a:lnTo>
                    <a:lnTo>
                      <a:pt x="1028" y="799"/>
                    </a:lnTo>
                    <a:lnTo>
                      <a:pt x="477" y="36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-1434000" y="-124675"/>
                <a:ext cx="80900" cy="67320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26928" extrusionOk="0">
                    <a:moveTo>
                      <a:pt x="2683" y="1"/>
                    </a:moveTo>
                    <a:lnTo>
                      <a:pt x="2588" y="438"/>
                    </a:lnTo>
                    <a:lnTo>
                      <a:pt x="2322" y="1713"/>
                    </a:lnTo>
                    <a:lnTo>
                      <a:pt x="2131" y="2646"/>
                    </a:lnTo>
                    <a:lnTo>
                      <a:pt x="1941" y="3749"/>
                    </a:lnTo>
                    <a:lnTo>
                      <a:pt x="1713" y="5024"/>
                    </a:lnTo>
                    <a:lnTo>
                      <a:pt x="1484" y="6452"/>
                    </a:lnTo>
                    <a:lnTo>
                      <a:pt x="1237" y="8031"/>
                    </a:lnTo>
                    <a:lnTo>
                      <a:pt x="1009" y="9744"/>
                    </a:lnTo>
                    <a:lnTo>
                      <a:pt x="780" y="11609"/>
                    </a:lnTo>
                    <a:lnTo>
                      <a:pt x="571" y="13569"/>
                    </a:lnTo>
                    <a:lnTo>
                      <a:pt x="381" y="15643"/>
                    </a:lnTo>
                    <a:lnTo>
                      <a:pt x="228" y="17831"/>
                    </a:lnTo>
                    <a:lnTo>
                      <a:pt x="95" y="20096"/>
                    </a:lnTo>
                    <a:lnTo>
                      <a:pt x="38" y="21256"/>
                    </a:lnTo>
                    <a:lnTo>
                      <a:pt x="0" y="22436"/>
                    </a:lnTo>
                    <a:lnTo>
                      <a:pt x="228" y="26927"/>
                    </a:lnTo>
                    <a:lnTo>
                      <a:pt x="228" y="26261"/>
                    </a:lnTo>
                    <a:lnTo>
                      <a:pt x="267" y="24396"/>
                    </a:lnTo>
                    <a:lnTo>
                      <a:pt x="286" y="23083"/>
                    </a:lnTo>
                    <a:lnTo>
                      <a:pt x="343" y="21561"/>
                    </a:lnTo>
                    <a:lnTo>
                      <a:pt x="438" y="19829"/>
                    </a:lnTo>
                    <a:lnTo>
                      <a:pt x="552" y="17945"/>
                    </a:lnTo>
                    <a:lnTo>
                      <a:pt x="704" y="15928"/>
                    </a:lnTo>
                    <a:lnTo>
                      <a:pt x="895" y="13797"/>
                    </a:lnTo>
                    <a:lnTo>
                      <a:pt x="1142" y="11609"/>
                    </a:lnTo>
                    <a:lnTo>
                      <a:pt x="1275" y="10467"/>
                    </a:lnTo>
                    <a:lnTo>
                      <a:pt x="1427" y="9344"/>
                    </a:lnTo>
                    <a:lnTo>
                      <a:pt x="1599" y="8202"/>
                    </a:lnTo>
                    <a:lnTo>
                      <a:pt x="1789" y="7061"/>
                    </a:lnTo>
                    <a:lnTo>
                      <a:pt x="1979" y="5919"/>
                    </a:lnTo>
                    <a:lnTo>
                      <a:pt x="2188" y="4777"/>
                    </a:lnTo>
                    <a:lnTo>
                      <a:pt x="2417" y="3635"/>
                    </a:lnTo>
                    <a:lnTo>
                      <a:pt x="2683" y="2513"/>
                    </a:lnTo>
                    <a:lnTo>
                      <a:pt x="2950" y="1409"/>
                    </a:lnTo>
                    <a:lnTo>
                      <a:pt x="3235" y="305"/>
                    </a:lnTo>
                    <a:lnTo>
                      <a:pt x="2683" y="1"/>
                    </a:lnTo>
                    <a:close/>
                  </a:path>
                </a:pathLst>
              </a:custGeom>
              <a:solidFill>
                <a:srgbClr val="935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-1465400" y="-89475"/>
                <a:ext cx="467650" cy="800700"/>
              </a:xfrm>
              <a:custGeom>
                <a:avLst/>
                <a:gdLst/>
                <a:ahLst/>
                <a:cxnLst/>
                <a:rect l="l" t="t" r="r" b="b"/>
                <a:pathLst>
                  <a:path w="18706" h="32028" extrusionOk="0">
                    <a:moveTo>
                      <a:pt x="18706" y="1"/>
                    </a:moveTo>
                    <a:lnTo>
                      <a:pt x="18211" y="267"/>
                    </a:lnTo>
                    <a:lnTo>
                      <a:pt x="17621" y="572"/>
                    </a:lnTo>
                    <a:lnTo>
                      <a:pt x="16841" y="1009"/>
                    </a:lnTo>
                    <a:lnTo>
                      <a:pt x="15890" y="1561"/>
                    </a:lnTo>
                    <a:lnTo>
                      <a:pt x="14824" y="2208"/>
                    </a:lnTo>
                    <a:lnTo>
                      <a:pt x="13625" y="2969"/>
                    </a:lnTo>
                    <a:lnTo>
                      <a:pt x="12350" y="3826"/>
                    </a:lnTo>
                    <a:lnTo>
                      <a:pt x="11684" y="4282"/>
                    </a:lnTo>
                    <a:lnTo>
                      <a:pt x="10999" y="4777"/>
                    </a:lnTo>
                    <a:lnTo>
                      <a:pt x="10314" y="5291"/>
                    </a:lnTo>
                    <a:lnTo>
                      <a:pt x="9629" y="5824"/>
                    </a:lnTo>
                    <a:lnTo>
                      <a:pt x="8944" y="6395"/>
                    </a:lnTo>
                    <a:lnTo>
                      <a:pt x="8240" y="6966"/>
                    </a:lnTo>
                    <a:lnTo>
                      <a:pt x="7555" y="7574"/>
                    </a:lnTo>
                    <a:lnTo>
                      <a:pt x="6889" y="8183"/>
                    </a:lnTo>
                    <a:lnTo>
                      <a:pt x="6223" y="8830"/>
                    </a:lnTo>
                    <a:lnTo>
                      <a:pt x="5576" y="9477"/>
                    </a:lnTo>
                    <a:lnTo>
                      <a:pt x="4929" y="10162"/>
                    </a:lnTo>
                    <a:lnTo>
                      <a:pt x="4320" y="10867"/>
                    </a:lnTo>
                    <a:lnTo>
                      <a:pt x="3730" y="11571"/>
                    </a:lnTo>
                    <a:lnTo>
                      <a:pt x="3178" y="12294"/>
                    </a:lnTo>
                    <a:lnTo>
                      <a:pt x="2645" y="13055"/>
                    </a:lnTo>
                    <a:lnTo>
                      <a:pt x="2151" y="13816"/>
                    </a:lnTo>
                    <a:lnTo>
                      <a:pt x="1941" y="14197"/>
                    </a:lnTo>
                    <a:lnTo>
                      <a:pt x="1732" y="14634"/>
                    </a:lnTo>
                    <a:lnTo>
                      <a:pt x="1561" y="15129"/>
                    </a:lnTo>
                    <a:lnTo>
                      <a:pt x="1389" y="15662"/>
                    </a:lnTo>
                    <a:lnTo>
                      <a:pt x="1237" y="16252"/>
                    </a:lnTo>
                    <a:lnTo>
                      <a:pt x="1085" y="16880"/>
                    </a:lnTo>
                    <a:lnTo>
                      <a:pt x="952" y="17546"/>
                    </a:lnTo>
                    <a:lnTo>
                      <a:pt x="837" y="18231"/>
                    </a:lnTo>
                    <a:lnTo>
                      <a:pt x="723" y="18954"/>
                    </a:lnTo>
                    <a:lnTo>
                      <a:pt x="628" y="19696"/>
                    </a:lnTo>
                    <a:lnTo>
                      <a:pt x="457" y="21218"/>
                    </a:lnTo>
                    <a:lnTo>
                      <a:pt x="324" y="22760"/>
                    </a:lnTo>
                    <a:lnTo>
                      <a:pt x="210" y="24320"/>
                    </a:lnTo>
                    <a:lnTo>
                      <a:pt x="133" y="25824"/>
                    </a:lnTo>
                    <a:lnTo>
                      <a:pt x="76" y="27251"/>
                    </a:lnTo>
                    <a:lnTo>
                      <a:pt x="38" y="28545"/>
                    </a:lnTo>
                    <a:lnTo>
                      <a:pt x="19" y="29705"/>
                    </a:lnTo>
                    <a:lnTo>
                      <a:pt x="0" y="31399"/>
                    </a:lnTo>
                    <a:lnTo>
                      <a:pt x="0" y="32027"/>
                    </a:lnTo>
                    <a:lnTo>
                      <a:pt x="780" y="30942"/>
                    </a:lnTo>
                    <a:lnTo>
                      <a:pt x="1618" y="29725"/>
                    </a:lnTo>
                    <a:lnTo>
                      <a:pt x="2683" y="28202"/>
                    </a:lnTo>
                    <a:lnTo>
                      <a:pt x="3863" y="26451"/>
                    </a:lnTo>
                    <a:lnTo>
                      <a:pt x="5100" y="24587"/>
                    </a:lnTo>
                    <a:lnTo>
                      <a:pt x="6337" y="22665"/>
                    </a:lnTo>
                    <a:lnTo>
                      <a:pt x="6908" y="21732"/>
                    </a:lnTo>
                    <a:lnTo>
                      <a:pt x="7460" y="20819"/>
                    </a:lnTo>
                    <a:lnTo>
                      <a:pt x="8050" y="19791"/>
                    </a:lnTo>
                    <a:lnTo>
                      <a:pt x="8754" y="18554"/>
                    </a:lnTo>
                    <a:lnTo>
                      <a:pt x="10409" y="15548"/>
                    </a:lnTo>
                    <a:lnTo>
                      <a:pt x="12274" y="12142"/>
                    </a:lnTo>
                    <a:lnTo>
                      <a:pt x="14158" y="8621"/>
                    </a:lnTo>
                    <a:lnTo>
                      <a:pt x="17355" y="2589"/>
                    </a:lnTo>
                    <a:lnTo>
                      <a:pt x="18706" y="1"/>
                    </a:lnTo>
                    <a:close/>
                  </a:path>
                </a:pathLst>
              </a:custGeom>
              <a:solidFill>
                <a:srgbClr val="ACBB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-1465400" y="-89475"/>
                <a:ext cx="467650" cy="800700"/>
              </a:xfrm>
              <a:custGeom>
                <a:avLst/>
                <a:gdLst/>
                <a:ahLst/>
                <a:cxnLst/>
                <a:rect l="l" t="t" r="r" b="b"/>
                <a:pathLst>
                  <a:path w="18706" h="32028" extrusionOk="0">
                    <a:moveTo>
                      <a:pt x="18706" y="1"/>
                    </a:moveTo>
                    <a:lnTo>
                      <a:pt x="18211" y="743"/>
                    </a:lnTo>
                    <a:lnTo>
                      <a:pt x="17678" y="1561"/>
                    </a:lnTo>
                    <a:lnTo>
                      <a:pt x="16460" y="3464"/>
                    </a:lnTo>
                    <a:lnTo>
                      <a:pt x="15109" y="5653"/>
                    </a:lnTo>
                    <a:lnTo>
                      <a:pt x="13663" y="8069"/>
                    </a:lnTo>
                    <a:lnTo>
                      <a:pt x="12141" y="10638"/>
                    </a:lnTo>
                    <a:lnTo>
                      <a:pt x="10580" y="13321"/>
                    </a:lnTo>
                    <a:lnTo>
                      <a:pt x="9001" y="16023"/>
                    </a:lnTo>
                    <a:lnTo>
                      <a:pt x="7460" y="18726"/>
                    </a:lnTo>
                    <a:lnTo>
                      <a:pt x="4586" y="23806"/>
                    </a:lnTo>
                    <a:lnTo>
                      <a:pt x="2227" y="28031"/>
                    </a:lnTo>
                    <a:lnTo>
                      <a:pt x="0" y="32027"/>
                    </a:lnTo>
                    <a:lnTo>
                      <a:pt x="18706" y="1"/>
                    </a:lnTo>
                    <a:close/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-1755600" y="-2875"/>
                <a:ext cx="254550" cy="564225"/>
              </a:xfrm>
              <a:custGeom>
                <a:avLst/>
                <a:gdLst/>
                <a:ahLst/>
                <a:cxnLst/>
                <a:rect l="l" t="t" r="r" b="b"/>
                <a:pathLst>
                  <a:path w="10182" h="22569" extrusionOk="0">
                    <a:moveTo>
                      <a:pt x="0" y="0"/>
                    </a:moveTo>
                    <a:lnTo>
                      <a:pt x="552" y="933"/>
                    </a:lnTo>
                    <a:lnTo>
                      <a:pt x="1161" y="1979"/>
                    </a:lnTo>
                    <a:lnTo>
                      <a:pt x="1903" y="3292"/>
                    </a:lnTo>
                    <a:lnTo>
                      <a:pt x="2722" y="4796"/>
                    </a:lnTo>
                    <a:lnTo>
                      <a:pt x="3559" y="6394"/>
                    </a:lnTo>
                    <a:lnTo>
                      <a:pt x="3978" y="7193"/>
                    </a:lnTo>
                    <a:lnTo>
                      <a:pt x="4377" y="8011"/>
                    </a:lnTo>
                    <a:lnTo>
                      <a:pt x="4758" y="8792"/>
                    </a:lnTo>
                    <a:lnTo>
                      <a:pt x="5100" y="9553"/>
                    </a:lnTo>
                    <a:lnTo>
                      <a:pt x="5823" y="11285"/>
                    </a:lnTo>
                    <a:lnTo>
                      <a:pt x="6642" y="13321"/>
                    </a:lnTo>
                    <a:lnTo>
                      <a:pt x="7498" y="15471"/>
                    </a:lnTo>
                    <a:lnTo>
                      <a:pt x="8297" y="17602"/>
                    </a:lnTo>
                    <a:lnTo>
                      <a:pt x="9629" y="21104"/>
                    </a:lnTo>
                    <a:lnTo>
                      <a:pt x="10181" y="22569"/>
                    </a:lnTo>
                    <a:lnTo>
                      <a:pt x="9610" y="20837"/>
                    </a:lnTo>
                    <a:lnTo>
                      <a:pt x="8259" y="16841"/>
                    </a:lnTo>
                    <a:lnTo>
                      <a:pt x="7479" y="14577"/>
                    </a:lnTo>
                    <a:lnTo>
                      <a:pt x="6737" y="12426"/>
                    </a:lnTo>
                    <a:lnTo>
                      <a:pt x="6071" y="10618"/>
                    </a:lnTo>
                    <a:lnTo>
                      <a:pt x="5804" y="9914"/>
                    </a:lnTo>
                    <a:lnTo>
                      <a:pt x="5576" y="9401"/>
                    </a:lnTo>
                    <a:lnTo>
                      <a:pt x="5462" y="9153"/>
                    </a:lnTo>
                    <a:lnTo>
                      <a:pt x="4986" y="8297"/>
                    </a:lnTo>
                    <a:lnTo>
                      <a:pt x="4263" y="7060"/>
                    </a:lnTo>
                    <a:lnTo>
                      <a:pt x="2417" y="39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2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-1755600" y="-2875"/>
                <a:ext cx="254550" cy="564225"/>
              </a:xfrm>
              <a:custGeom>
                <a:avLst/>
                <a:gdLst/>
                <a:ahLst/>
                <a:cxnLst/>
                <a:rect l="l" t="t" r="r" b="b"/>
                <a:pathLst>
                  <a:path w="10182" h="2256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552" y="933"/>
                    </a:lnTo>
                    <a:lnTo>
                      <a:pt x="1161" y="1979"/>
                    </a:lnTo>
                    <a:lnTo>
                      <a:pt x="1903" y="3292"/>
                    </a:lnTo>
                    <a:lnTo>
                      <a:pt x="2722" y="4796"/>
                    </a:lnTo>
                    <a:lnTo>
                      <a:pt x="3559" y="6394"/>
                    </a:lnTo>
                    <a:lnTo>
                      <a:pt x="3978" y="7193"/>
                    </a:lnTo>
                    <a:lnTo>
                      <a:pt x="4377" y="8011"/>
                    </a:lnTo>
                    <a:lnTo>
                      <a:pt x="4758" y="8792"/>
                    </a:lnTo>
                    <a:lnTo>
                      <a:pt x="5100" y="9553"/>
                    </a:lnTo>
                    <a:lnTo>
                      <a:pt x="5100" y="9553"/>
                    </a:lnTo>
                    <a:lnTo>
                      <a:pt x="5823" y="11285"/>
                    </a:lnTo>
                    <a:lnTo>
                      <a:pt x="6642" y="13321"/>
                    </a:lnTo>
                    <a:lnTo>
                      <a:pt x="7498" y="15471"/>
                    </a:lnTo>
                    <a:lnTo>
                      <a:pt x="8297" y="17602"/>
                    </a:lnTo>
                    <a:lnTo>
                      <a:pt x="9629" y="21104"/>
                    </a:lnTo>
                    <a:lnTo>
                      <a:pt x="10181" y="22569"/>
                    </a:lnTo>
                    <a:lnTo>
                      <a:pt x="10181" y="22569"/>
                    </a:lnTo>
                    <a:lnTo>
                      <a:pt x="9610" y="20837"/>
                    </a:lnTo>
                    <a:lnTo>
                      <a:pt x="8259" y="16841"/>
                    </a:lnTo>
                    <a:lnTo>
                      <a:pt x="7479" y="14577"/>
                    </a:lnTo>
                    <a:lnTo>
                      <a:pt x="6737" y="12426"/>
                    </a:lnTo>
                    <a:lnTo>
                      <a:pt x="6071" y="10618"/>
                    </a:lnTo>
                    <a:lnTo>
                      <a:pt x="5804" y="9914"/>
                    </a:lnTo>
                    <a:lnTo>
                      <a:pt x="5576" y="9401"/>
                    </a:lnTo>
                    <a:lnTo>
                      <a:pt x="5576" y="9401"/>
                    </a:lnTo>
                    <a:lnTo>
                      <a:pt x="5462" y="9153"/>
                    </a:lnTo>
                    <a:lnTo>
                      <a:pt x="5462" y="9153"/>
                    </a:lnTo>
                    <a:lnTo>
                      <a:pt x="5462" y="9153"/>
                    </a:lnTo>
                    <a:lnTo>
                      <a:pt x="5462" y="9153"/>
                    </a:lnTo>
                    <a:lnTo>
                      <a:pt x="4986" y="8297"/>
                    </a:lnTo>
                    <a:lnTo>
                      <a:pt x="4263" y="7060"/>
                    </a:lnTo>
                    <a:lnTo>
                      <a:pt x="2417" y="397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-1223725" y="44700"/>
                <a:ext cx="45200" cy="185075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7403" extrusionOk="0">
                    <a:moveTo>
                      <a:pt x="571" y="0"/>
                    </a:moveTo>
                    <a:lnTo>
                      <a:pt x="0" y="438"/>
                    </a:lnTo>
                    <a:lnTo>
                      <a:pt x="1218" y="7402"/>
                    </a:lnTo>
                    <a:lnTo>
                      <a:pt x="1808" y="6394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-1861700" y="87025"/>
                <a:ext cx="213625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4245" extrusionOk="0">
                    <a:moveTo>
                      <a:pt x="1" y="1"/>
                    </a:moveTo>
                    <a:lnTo>
                      <a:pt x="210" y="1314"/>
                    </a:lnTo>
                    <a:lnTo>
                      <a:pt x="8545" y="4244"/>
                    </a:lnTo>
                    <a:lnTo>
                      <a:pt x="8545" y="35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-1357900" y="151725"/>
                <a:ext cx="74250" cy="26882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0753" extrusionOk="0">
                    <a:moveTo>
                      <a:pt x="1105" y="1"/>
                    </a:moveTo>
                    <a:lnTo>
                      <a:pt x="1" y="1238"/>
                    </a:lnTo>
                    <a:lnTo>
                      <a:pt x="2208" y="10752"/>
                    </a:lnTo>
                    <a:lnTo>
                      <a:pt x="2969" y="9420"/>
                    </a:lnTo>
                    <a:lnTo>
                      <a:pt x="1105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-1839800" y="212150"/>
                <a:ext cx="282125" cy="199825"/>
              </a:xfrm>
              <a:custGeom>
                <a:avLst/>
                <a:gdLst/>
                <a:ahLst/>
                <a:cxnLst/>
                <a:rect l="l" t="t" r="r" b="b"/>
                <a:pathLst>
                  <a:path w="11285" h="7993" extrusionOk="0">
                    <a:moveTo>
                      <a:pt x="0" y="0"/>
                    </a:moveTo>
                    <a:lnTo>
                      <a:pt x="114" y="552"/>
                    </a:lnTo>
                    <a:lnTo>
                      <a:pt x="248" y="1161"/>
                    </a:lnTo>
                    <a:lnTo>
                      <a:pt x="457" y="1941"/>
                    </a:lnTo>
                    <a:lnTo>
                      <a:pt x="723" y="2855"/>
                    </a:lnTo>
                    <a:lnTo>
                      <a:pt x="876" y="3331"/>
                    </a:lnTo>
                    <a:lnTo>
                      <a:pt x="1047" y="3825"/>
                    </a:lnTo>
                    <a:lnTo>
                      <a:pt x="1237" y="4320"/>
                    </a:lnTo>
                    <a:lnTo>
                      <a:pt x="1446" y="4834"/>
                    </a:lnTo>
                    <a:lnTo>
                      <a:pt x="1675" y="5329"/>
                    </a:lnTo>
                    <a:lnTo>
                      <a:pt x="1922" y="5823"/>
                    </a:lnTo>
                    <a:lnTo>
                      <a:pt x="11285" y="7993"/>
                    </a:lnTo>
                    <a:lnTo>
                      <a:pt x="9705" y="39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-1619075" y="225950"/>
                <a:ext cx="287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48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15" y="248"/>
                    </a:lnTo>
                    <a:lnTo>
                      <a:pt x="115" y="2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-1619075" y="225950"/>
                <a:ext cx="287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48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15" y="248"/>
                    </a:lnTo>
                    <a:lnTo>
                      <a:pt x="115" y="248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-1501075" y="255925"/>
                <a:ext cx="50925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6585" extrusionOk="0">
                    <a:moveTo>
                      <a:pt x="152" y="0"/>
                    </a:moveTo>
                    <a:lnTo>
                      <a:pt x="0" y="457"/>
                    </a:lnTo>
                    <a:lnTo>
                      <a:pt x="1066" y="6584"/>
                    </a:lnTo>
                    <a:lnTo>
                      <a:pt x="1256" y="6451"/>
                    </a:lnTo>
                    <a:lnTo>
                      <a:pt x="1446" y="6299"/>
                    </a:lnTo>
                    <a:lnTo>
                      <a:pt x="1637" y="6108"/>
                    </a:lnTo>
                    <a:lnTo>
                      <a:pt x="1827" y="5880"/>
                    </a:lnTo>
                    <a:lnTo>
                      <a:pt x="1903" y="5766"/>
                    </a:lnTo>
                    <a:lnTo>
                      <a:pt x="1979" y="5652"/>
                    </a:lnTo>
                    <a:lnTo>
                      <a:pt x="2017" y="5538"/>
                    </a:lnTo>
                    <a:lnTo>
                      <a:pt x="2036" y="5423"/>
                    </a:lnTo>
                    <a:lnTo>
                      <a:pt x="2017" y="5309"/>
                    </a:lnTo>
                    <a:lnTo>
                      <a:pt x="1979" y="5195"/>
                    </a:lnTo>
                    <a:lnTo>
                      <a:pt x="1884" y="5043"/>
                    </a:lnTo>
                    <a:lnTo>
                      <a:pt x="1789" y="4795"/>
                    </a:lnTo>
                    <a:lnTo>
                      <a:pt x="1541" y="4129"/>
                    </a:lnTo>
                    <a:lnTo>
                      <a:pt x="1256" y="3292"/>
                    </a:lnTo>
                    <a:lnTo>
                      <a:pt x="932" y="2379"/>
                    </a:lnTo>
                    <a:lnTo>
                      <a:pt x="400" y="72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935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-1690900" y="730700"/>
                <a:ext cx="4976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9905" h="914" extrusionOk="0">
                    <a:moveTo>
                      <a:pt x="9896" y="0"/>
                    </a:moveTo>
                    <a:lnTo>
                      <a:pt x="8145" y="19"/>
                    </a:lnTo>
                    <a:lnTo>
                      <a:pt x="6261" y="57"/>
                    </a:lnTo>
                    <a:lnTo>
                      <a:pt x="4282" y="133"/>
                    </a:lnTo>
                    <a:lnTo>
                      <a:pt x="2189" y="248"/>
                    </a:lnTo>
                    <a:lnTo>
                      <a:pt x="0" y="381"/>
                    </a:lnTo>
                    <a:lnTo>
                      <a:pt x="552" y="419"/>
                    </a:lnTo>
                    <a:lnTo>
                      <a:pt x="2075" y="552"/>
                    </a:lnTo>
                    <a:lnTo>
                      <a:pt x="4339" y="704"/>
                    </a:lnTo>
                    <a:lnTo>
                      <a:pt x="5709" y="761"/>
                    </a:lnTo>
                    <a:lnTo>
                      <a:pt x="7174" y="838"/>
                    </a:lnTo>
                    <a:lnTo>
                      <a:pt x="8735" y="876"/>
                    </a:lnTo>
                    <a:lnTo>
                      <a:pt x="10352" y="914"/>
                    </a:lnTo>
                    <a:lnTo>
                      <a:pt x="12008" y="914"/>
                    </a:lnTo>
                    <a:lnTo>
                      <a:pt x="13682" y="895"/>
                    </a:lnTo>
                    <a:lnTo>
                      <a:pt x="15319" y="819"/>
                    </a:lnTo>
                    <a:lnTo>
                      <a:pt x="16137" y="780"/>
                    </a:lnTo>
                    <a:lnTo>
                      <a:pt x="16917" y="723"/>
                    </a:lnTo>
                    <a:lnTo>
                      <a:pt x="17698" y="647"/>
                    </a:lnTo>
                    <a:lnTo>
                      <a:pt x="18459" y="571"/>
                    </a:lnTo>
                    <a:lnTo>
                      <a:pt x="19201" y="476"/>
                    </a:lnTo>
                    <a:lnTo>
                      <a:pt x="19905" y="381"/>
                    </a:lnTo>
                    <a:lnTo>
                      <a:pt x="19543" y="343"/>
                    </a:lnTo>
                    <a:lnTo>
                      <a:pt x="18478" y="248"/>
                    </a:lnTo>
                    <a:lnTo>
                      <a:pt x="16746" y="153"/>
                    </a:lnTo>
                    <a:lnTo>
                      <a:pt x="15661" y="95"/>
                    </a:lnTo>
                    <a:lnTo>
                      <a:pt x="14425" y="57"/>
                    </a:lnTo>
                    <a:lnTo>
                      <a:pt x="13054" y="19"/>
                    </a:lnTo>
                    <a:lnTo>
                      <a:pt x="115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-1761775" y="740200"/>
                <a:ext cx="626550" cy="778325"/>
              </a:xfrm>
              <a:custGeom>
                <a:avLst/>
                <a:gdLst/>
                <a:ahLst/>
                <a:cxnLst/>
                <a:rect l="l" t="t" r="r" b="b"/>
                <a:pathLst>
                  <a:path w="25062" h="31133" extrusionOk="0">
                    <a:moveTo>
                      <a:pt x="0" y="1"/>
                    </a:moveTo>
                    <a:lnTo>
                      <a:pt x="1922" y="31133"/>
                    </a:lnTo>
                    <a:lnTo>
                      <a:pt x="23082" y="31133"/>
                    </a:lnTo>
                    <a:lnTo>
                      <a:pt x="25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-1295100" y="789200"/>
                <a:ext cx="32850" cy="28975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1590" extrusionOk="0">
                    <a:moveTo>
                      <a:pt x="743" y="1"/>
                    </a:moveTo>
                    <a:lnTo>
                      <a:pt x="667" y="267"/>
                    </a:lnTo>
                    <a:lnTo>
                      <a:pt x="495" y="1028"/>
                    </a:lnTo>
                    <a:lnTo>
                      <a:pt x="400" y="1580"/>
                    </a:lnTo>
                    <a:lnTo>
                      <a:pt x="286" y="2208"/>
                    </a:lnTo>
                    <a:lnTo>
                      <a:pt x="191" y="2931"/>
                    </a:lnTo>
                    <a:lnTo>
                      <a:pt x="115" y="3731"/>
                    </a:lnTo>
                    <a:lnTo>
                      <a:pt x="39" y="4587"/>
                    </a:lnTo>
                    <a:lnTo>
                      <a:pt x="1" y="5500"/>
                    </a:lnTo>
                    <a:lnTo>
                      <a:pt x="1" y="6452"/>
                    </a:lnTo>
                    <a:lnTo>
                      <a:pt x="1" y="6947"/>
                    </a:lnTo>
                    <a:lnTo>
                      <a:pt x="20" y="7441"/>
                    </a:lnTo>
                    <a:lnTo>
                      <a:pt x="58" y="7955"/>
                    </a:lnTo>
                    <a:lnTo>
                      <a:pt x="115" y="8469"/>
                    </a:lnTo>
                    <a:lnTo>
                      <a:pt x="172" y="8983"/>
                    </a:lnTo>
                    <a:lnTo>
                      <a:pt x="248" y="9496"/>
                    </a:lnTo>
                    <a:lnTo>
                      <a:pt x="343" y="10029"/>
                    </a:lnTo>
                    <a:lnTo>
                      <a:pt x="457" y="10543"/>
                    </a:lnTo>
                    <a:lnTo>
                      <a:pt x="591" y="11076"/>
                    </a:lnTo>
                    <a:lnTo>
                      <a:pt x="743" y="11590"/>
                    </a:lnTo>
                    <a:lnTo>
                      <a:pt x="800" y="11342"/>
                    </a:lnTo>
                    <a:lnTo>
                      <a:pt x="914" y="10638"/>
                    </a:lnTo>
                    <a:lnTo>
                      <a:pt x="990" y="10143"/>
                    </a:lnTo>
                    <a:lnTo>
                      <a:pt x="1085" y="9554"/>
                    </a:lnTo>
                    <a:lnTo>
                      <a:pt x="1161" y="8868"/>
                    </a:lnTo>
                    <a:lnTo>
                      <a:pt x="1219" y="8107"/>
                    </a:lnTo>
                    <a:lnTo>
                      <a:pt x="1276" y="7270"/>
                    </a:lnTo>
                    <a:lnTo>
                      <a:pt x="1314" y="6376"/>
                    </a:lnTo>
                    <a:lnTo>
                      <a:pt x="1314" y="5405"/>
                    </a:lnTo>
                    <a:lnTo>
                      <a:pt x="1295" y="4397"/>
                    </a:lnTo>
                    <a:lnTo>
                      <a:pt x="1219" y="3350"/>
                    </a:lnTo>
                    <a:lnTo>
                      <a:pt x="1104" y="2265"/>
                    </a:lnTo>
                    <a:lnTo>
                      <a:pt x="1047" y="1713"/>
                    </a:lnTo>
                    <a:lnTo>
                      <a:pt x="952" y="1143"/>
                    </a:lnTo>
                    <a:lnTo>
                      <a:pt x="857" y="572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-1708500" y="1023750"/>
                <a:ext cx="17625" cy="28975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1590" extrusionOk="0">
                    <a:moveTo>
                      <a:pt x="210" y="0"/>
                    </a:moveTo>
                    <a:lnTo>
                      <a:pt x="191" y="267"/>
                    </a:lnTo>
                    <a:lnTo>
                      <a:pt x="134" y="1028"/>
                    </a:lnTo>
                    <a:lnTo>
                      <a:pt x="57" y="2208"/>
                    </a:lnTo>
                    <a:lnTo>
                      <a:pt x="19" y="2931"/>
                    </a:lnTo>
                    <a:lnTo>
                      <a:pt x="0" y="3730"/>
                    </a:lnTo>
                    <a:lnTo>
                      <a:pt x="0" y="4586"/>
                    </a:lnTo>
                    <a:lnTo>
                      <a:pt x="0" y="5500"/>
                    </a:lnTo>
                    <a:lnTo>
                      <a:pt x="19" y="6451"/>
                    </a:lnTo>
                    <a:lnTo>
                      <a:pt x="76" y="7460"/>
                    </a:lnTo>
                    <a:lnTo>
                      <a:pt x="153" y="8468"/>
                    </a:lnTo>
                    <a:lnTo>
                      <a:pt x="248" y="9515"/>
                    </a:lnTo>
                    <a:lnTo>
                      <a:pt x="381" y="10542"/>
                    </a:lnTo>
                    <a:lnTo>
                      <a:pt x="552" y="11589"/>
                    </a:lnTo>
                    <a:lnTo>
                      <a:pt x="571" y="11342"/>
                    </a:lnTo>
                    <a:lnTo>
                      <a:pt x="628" y="10638"/>
                    </a:lnTo>
                    <a:lnTo>
                      <a:pt x="666" y="9534"/>
                    </a:lnTo>
                    <a:lnTo>
                      <a:pt x="704" y="8088"/>
                    </a:lnTo>
                    <a:lnTo>
                      <a:pt x="704" y="7250"/>
                    </a:lnTo>
                    <a:lnTo>
                      <a:pt x="685" y="6356"/>
                    </a:lnTo>
                    <a:lnTo>
                      <a:pt x="666" y="5405"/>
                    </a:lnTo>
                    <a:lnTo>
                      <a:pt x="628" y="4396"/>
                    </a:lnTo>
                    <a:lnTo>
                      <a:pt x="552" y="3349"/>
                    </a:lnTo>
                    <a:lnTo>
                      <a:pt x="476" y="2246"/>
                    </a:lnTo>
                    <a:lnTo>
                      <a:pt x="362" y="1142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-1284150" y="1117475"/>
                <a:ext cx="12875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4054" extrusionOk="0">
                    <a:moveTo>
                      <a:pt x="210" y="0"/>
                    </a:moveTo>
                    <a:lnTo>
                      <a:pt x="153" y="419"/>
                    </a:lnTo>
                    <a:lnTo>
                      <a:pt x="76" y="856"/>
                    </a:lnTo>
                    <a:lnTo>
                      <a:pt x="19" y="1408"/>
                    </a:lnTo>
                    <a:lnTo>
                      <a:pt x="0" y="2055"/>
                    </a:lnTo>
                    <a:lnTo>
                      <a:pt x="0" y="2398"/>
                    </a:lnTo>
                    <a:lnTo>
                      <a:pt x="0" y="2721"/>
                    </a:lnTo>
                    <a:lnTo>
                      <a:pt x="19" y="3064"/>
                    </a:lnTo>
                    <a:lnTo>
                      <a:pt x="76" y="3406"/>
                    </a:lnTo>
                    <a:lnTo>
                      <a:pt x="134" y="3730"/>
                    </a:lnTo>
                    <a:lnTo>
                      <a:pt x="210" y="4053"/>
                    </a:lnTo>
                    <a:lnTo>
                      <a:pt x="248" y="3977"/>
                    </a:lnTo>
                    <a:lnTo>
                      <a:pt x="305" y="3730"/>
                    </a:lnTo>
                    <a:lnTo>
                      <a:pt x="400" y="3368"/>
                    </a:lnTo>
                    <a:lnTo>
                      <a:pt x="476" y="2854"/>
                    </a:lnTo>
                    <a:lnTo>
                      <a:pt x="495" y="2569"/>
                    </a:lnTo>
                    <a:lnTo>
                      <a:pt x="514" y="2265"/>
                    </a:lnTo>
                    <a:lnTo>
                      <a:pt x="514" y="1922"/>
                    </a:lnTo>
                    <a:lnTo>
                      <a:pt x="514" y="1579"/>
                    </a:lnTo>
                    <a:lnTo>
                      <a:pt x="476" y="1199"/>
                    </a:lnTo>
                    <a:lnTo>
                      <a:pt x="419" y="818"/>
                    </a:lnTo>
                    <a:lnTo>
                      <a:pt x="324" y="419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8" name="Google Shape;318;p3"/>
            <p:cNvSpPr/>
            <p:nvPr/>
          </p:nvSpPr>
          <p:spPr>
            <a:xfrm>
              <a:off x="-1840526" y="1442325"/>
              <a:ext cx="804600" cy="128700"/>
            </a:xfrm>
            <a:prstGeom prst="ellipse">
              <a:avLst/>
            </a:pr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3"/>
          <p:cNvGrpSpPr/>
          <p:nvPr/>
        </p:nvGrpSpPr>
        <p:grpSpPr>
          <a:xfrm>
            <a:off x="7260575" y="3692300"/>
            <a:ext cx="1641025" cy="1309900"/>
            <a:chOff x="8060675" y="3682775"/>
            <a:chExt cx="1641025" cy="1309900"/>
          </a:xfrm>
        </p:grpSpPr>
        <p:grpSp>
          <p:nvGrpSpPr>
            <p:cNvPr id="320" name="Google Shape;320;p3"/>
            <p:cNvGrpSpPr/>
            <p:nvPr/>
          </p:nvGrpSpPr>
          <p:grpSpPr>
            <a:xfrm flipH="1">
              <a:off x="8215400" y="3682775"/>
              <a:ext cx="1486300" cy="1222600"/>
              <a:chOff x="756775" y="2990550"/>
              <a:chExt cx="1486300" cy="1222600"/>
            </a:xfrm>
          </p:grpSpPr>
          <p:sp>
            <p:nvSpPr>
              <p:cNvPr id="321" name="Google Shape;321;p3"/>
              <p:cNvSpPr/>
              <p:nvPr/>
            </p:nvSpPr>
            <p:spPr>
              <a:xfrm flipH="1">
                <a:off x="1188275" y="2990550"/>
                <a:ext cx="1022850" cy="1222600"/>
              </a:xfrm>
              <a:custGeom>
                <a:avLst/>
                <a:gdLst/>
                <a:ahLst/>
                <a:cxnLst/>
                <a:rect l="l" t="t" r="r" b="b"/>
                <a:pathLst>
                  <a:path w="40914" h="48904" extrusionOk="0">
                    <a:moveTo>
                      <a:pt x="40914" y="0"/>
                    </a:moveTo>
                    <a:lnTo>
                      <a:pt x="1" y="533"/>
                    </a:lnTo>
                    <a:lnTo>
                      <a:pt x="3517" y="48904"/>
                    </a:lnTo>
                    <a:lnTo>
                      <a:pt x="5861" y="48904"/>
                    </a:lnTo>
                    <a:lnTo>
                      <a:pt x="7565" y="44535"/>
                    </a:lnTo>
                    <a:lnTo>
                      <a:pt x="36758" y="44535"/>
                    </a:lnTo>
                    <a:lnTo>
                      <a:pt x="38037" y="48904"/>
                    </a:lnTo>
                    <a:lnTo>
                      <a:pt x="40061" y="48904"/>
                    </a:lnTo>
                    <a:lnTo>
                      <a:pt x="4091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 flipH="1">
                <a:off x="1188275" y="2990550"/>
                <a:ext cx="1022850" cy="1222600"/>
              </a:xfrm>
              <a:custGeom>
                <a:avLst/>
                <a:gdLst/>
                <a:ahLst/>
                <a:cxnLst/>
                <a:rect l="l" t="t" r="r" b="b"/>
                <a:pathLst>
                  <a:path w="40914" h="48904" fill="none" extrusionOk="0">
                    <a:moveTo>
                      <a:pt x="3517" y="48904"/>
                    </a:moveTo>
                    <a:lnTo>
                      <a:pt x="1" y="533"/>
                    </a:lnTo>
                    <a:lnTo>
                      <a:pt x="40914" y="0"/>
                    </a:lnTo>
                    <a:lnTo>
                      <a:pt x="40061" y="48904"/>
                    </a:lnTo>
                    <a:lnTo>
                      <a:pt x="38037" y="48904"/>
                    </a:lnTo>
                    <a:lnTo>
                      <a:pt x="36758" y="44535"/>
                    </a:lnTo>
                    <a:lnTo>
                      <a:pt x="7565" y="44535"/>
                    </a:lnTo>
                    <a:lnTo>
                      <a:pt x="5861" y="48904"/>
                    </a:lnTo>
                    <a:lnTo>
                      <a:pt x="3517" y="4890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 flipH="1">
                <a:off x="756775" y="2990550"/>
                <a:ext cx="452825" cy="1222600"/>
              </a:xfrm>
              <a:custGeom>
                <a:avLst/>
                <a:gdLst/>
                <a:ahLst/>
                <a:cxnLst/>
                <a:rect l="l" t="t" r="r" b="b"/>
                <a:pathLst>
                  <a:path w="18113" h="48904" extrusionOk="0">
                    <a:moveTo>
                      <a:pt x="853" y="0"/>
                    </a:moveTo>
                    <a:lnTo>
                      <a:pt x="0" y="48904"/>
                    </a:lnTo>
                    <a:lnTo>
                      <a:pt x="14703" y="48904"/>
                    </a:lnTo>
                    <a:lnTo>
                      <a:pt x="181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 flipH="1">
                <a:off x="756775" y="2990550"/>
                <a:ext cx="452825" cy="1222600"/>
              </a:xfrm>
              <a:custGeom>
                <a:avLst/>
                <a:gdLst/>
                <a:ahLst/>
                <a:cxnLst/>
                <a:rect l="l" t="t" r="r" b="b"/>
                <a:pathLst>
                  <a:path w="18113" h="48904" extrusionOk="0">
                    <a:moveTo>
                      <a:pt x="853" y="0"/>
                    </a:moveTo>
                    <a:lnTo>
                      <a:pt x="0" y="48904"/>
                    </a:lnTo>
                    <a:lnTo>
                      <a:pt x="14703" y="48904"/>
                    </a:lnTo>
                    <a:lnTo>
                      <a:pt x="18113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 flipH="1">
                <a:off x="1276175" y="3017175"/>
                <a:ext cx="966900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38676" h="40807" extrusionOk="0">
                    <a:moveTo>
                      <a:pt x="38676" y="1"/>
                    </a:moveTo>
                    <a:lnTo>
                      <a:pt x="0" y="960"/>
                    </a:lnTo>
                    <a:lnTo>
                      <a:pt x="2131" y="40807"/>
                    </a:lnTo>
                    <a:lnTo>
                      <a:pt x="38143" y="40807"/>
                    </a:lnTo>
                    <a:lnTo>
                      <a:pt x="386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 flipH="1">
                <a:off x="1276175" y="3017175"/>
                <a:ext cx="966900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38676" h="40807" fill="none" extrusionOk="0">
                    <a:moveTo>
                      <a:pt x="38676" y="1"/>
                    </a:moveTo>
                    <a:lnTo>
                      <a:pt x="0" y="960"/>
                    </a:lnTo>
                    <a:lnTo>
                      <a:pt x="2131" y="40807"/>
                    </a:lnTo>
                    <a:lnTo>
                      <a:pt x="38143" y="40807"/>
                    </a:lnTo>
                    <a:lnTo>
                      <a:pt x="38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 flipH="1">
                <a:off x="1230900" y="3017175"/>
                <a:ext cx="586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40807" extrusionOk="0">
                    <a:moveTo>
                      <a:pt x="534" y="1"/>
                    </a:moveTo>
                    <a:lnTo>
                      <a:pt x="1" y="40807"/>
                    </a:lnTo>
                    <a:lnTo>
                      <a:pt x="1066" y="40807"/>
                    </a:lnTo>
                    <a:lnTo>
                      <a:pt x="2345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 flipH="1">
                <a:off x="1230900" y="3017175"/>
                <a:ext cx="586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40807" fill="none" extrusionOk="0">
                    <a:moveTo>
                      <a:pt x="1" y="40807"/>
                    </a:moveTo>
                    <a:lnTo>
                      <a:pt x="534" y="1"/>
                    </a:lnTo>
                    <a:lnTo>
                      <a:pt x="2345" y="1"/>
                    </a:lnTo>
                    <a:lnTo>
                      <a:pt x="1066" y="40807"/>
                    </a:lnTo>
                    <a:lnTo>
                      <a:pt x="1" y="4080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 flipH="1">
                <a:off x="1651725" y="3131725"/>
                <a:ext cx="29835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1934" h="1386" extrusionOk="0">
                    <a:moveTo>
                      <a:pt x="11933" y="0"/>
                    </a:moveTo>
                    <a:lnTo>
                      <a:pt x="0" y="320"/>
                    </a:lnTo>
                    <a:lnTo>
                      <a:pt x="0" y="1385"/>
                    </a:lnTo>
                    <a:lnTo>
                      <a:pt x="11933" y="1385"/>
                    </a:lnTo>
                    <a:lnTo>
                      <a:pt x="11933" y="0"/>
                    </a:lnTo>
                    <a:close/>
                  </a:path>
                </a:pathLst>
              </a:custGeom>
              <a:solidFill>
                <a:srgbClr val="89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 flipH="1">
                <a:off x="1601125" y="3131725"/>
                <a:ext cx="309000" cy="98575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3943" extrusionOk="0">
                    <a:moveTo>
                      <a:pt x="11507" y="0"/>
                    </a:moveTo>
                    <a:lnTo>
                      <a:pt x="10974" y="320"/>
                    </a:lnTo>
                    <a:lnTo>
                      <a:pt x="11507" y="2557"/>
                    </a:lnTo>
                    <a:lnTo>
                      <a:pt x="2025" y="2557"/>
                    </a:lnTo>
                    <a:lnTo>
                      <a:pt x="1492" y="1385"/>
                    </a:lnTo>
                    <a:lnTo>
                      <a:pt x="0" y="1385"/>
                    </a:lnTo>
                    <a:lnTo>
                      <a:pt x="1066" y="3942"/>
                    </a:lnTo>
                    <a:lnTo>
                      <a:pt x="12359" y="3729"/>
                    </a:lnTo>
                    <a:lnTo>
                      <a:pt x="11507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 flipH="1">
                <a:off x="1601125" y="3131725"/>
                <a:ext cx="309000" cy="98575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3943" fill="none" extrusionOk="0">
                    <a:moveTo>
                      <a:pt x="11507" y="0"/>
                    </a:moveTo>
                    <a:lnTo>
                      <a:pt x="10974" y="320"/>
                    </a:lnTo>
                    <a:lnTo>
                      <a:pt x="11507" y="2557"/>
                    </a:lnTo>
                    <a:lnTo>
                      <a:pt x="2025" y="2557"/>
                    </a:lnTo>
                    <a:lnTo>
                      <a:pt x="1492" y="1385"/>
                    </a:lnTo>
                    <a:lnTo>
                      <a:pt x="0" y="1385"/>
                    </a:lnTo>
                    <a:lnTo>
                      <a:pt x="1066" y="3942"/>
                    </a:lnTo>
                    <a:lnTo>
                      <a:pt x="12359" y="3729"/>
                    </a:lnTo>
                    <a:lnTo>
                      <a:pt x="11507" y="0"/>
                    </a:lnTo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 flipH="1">
                <a:off x="1622450" y="3131725"/>
                <a:ext cx="293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386" extrusionOk="0">
                    <a:moveTo>
                      <a:pt x="0" y="0"/>
                    </a:moveTo>
                    <a:lnTo>
                      <a:pt x="0" y="1385"/>
                    </a:lnTo>
                    <a:lnTo>
                      <a:pt x="959" y="1385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89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 flipH="1">
                <a:off x="1278825" y="3320825"/>
                <a:ext cx="9509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38037" h="1493" extrusionOk="0">
                    <a:moveTo>
                      <a:pt x="38036" y="1"/>
                    </a:moveTo>
                    <a:lnTo>
                      <a:pt x="0" y="1279"/>
                    </a:lnTo>
                    <a:lnTo>
                      <a:pt x="0" y="1492"/>
                    </a:lnTo>
                    <a:lnTo>
                      <a:pt x="38036" y="533"/>
                    </a:lnTo>
                    <a:lnTo>
                      <a:pt x="38036" y="1"/>
                    </a:lnTo>
                    <a:close/>
                  </a:path>
                </a:pathLst>
              </a:custGeom>
              <a:solidFill>
                <a:srgbClr val="EACF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 flipH="1">
                <a:off x="1651725" y="3438025"/>
                <a:ext cx="29835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1934" h="1386" extrusionOk="0">
                    <a:moveTo>
                      <a:pt x="11933" y="1"/>
                    </a:moveTo>
                    <a:lnTo>
                      <a:pt x="0" y="427"/>
                    </a:lnTo>
                    <a:lnTo>
                      <a:pt x="0" y="1386"/>
                    </a:lnTo>
                    <a:lnTo>
                      <a:pt x="11933" y="1386"/>
                    </a:lnTo>
                    <a:lnTo>
                      <a:pt x="11933" y="1"/>
                    </a:lnTo>
                    <a:close/>
                  </a:path>
                </a:pathLst>
              </a:custGeom>
              <a:solidFill>
                <a:srgbClr val="89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 flipH="1">
                <a:off x="1601125" y="3438025"/>
                <a:ext cx="309000" cy="98575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3943" extrusionOk="0">
                    <a:moveTo>
                      <a:pt x="11507" y="1"/>
                    </a:moveTo>
                    <a:lnTo>
                      <a:pt x="10974" y="427"/>
                    </a:lnTo>
                    <a:lnTo>
                      <a:pt x="11507" y="2558"/>
                    </a:lnTo>
                    <a:lnTo>
                      <a:pt x="2025" y="2558"/>
                    </a:lnTo>
                    <a:lnTo>
                      <a:pt x="1492" y="1386"/>
                    </a:lnTo>
                    <a:lnTo>
                      <a:pt x="0" y="1386"/>
                    </a:lnTo>
                    <a:lnTo>
                      <a:pt x="1066" y="3943"/>
                    </a:lnTo>
                    <a:lnTo>
                      <a:pt x="12359" y="3730"/>
                    </a:lnTo>
                    <a:lnTo>
                      <a:pt x="11507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 flipH="1">
                <a:off x="1601125" y="3438025"/>
                <a:ext cx="309000" cy="98575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3943" fill="none" extrusionOk="0">
                    <a:moveTo>
                      <a:pt x="11507" y="1"/>
                    </a:moveTo>
                    <a:lnTo>
                      <a:pt x="10974" y="427"/>
                    </a:lnTo>
                    <a:lnTo>
                      <a:pt x="11507" y="2558"/>
                    </a:lnTo>
                    <a:lnTo>
                      <a:pt x="2025" y="2558"/>
                    </a:lnTo>
                    <a:lnTo>
                      <a:pt x="1492" y="1386"/>
                    </a:lnTo>
                    <a:lnTo>
                      <a:pt x="0" y="1386"/>
                    </a:lnTo>
                    <a:lnTo>
                      <a:pt x="1066" y="3943"/>
                    </a:lnTo>
                    <a:lnTo>
                      <a:pt x="12359" y="3730"/>
                    </a:lnTo>
                    <a:lnTo>
                      <a:pt x="11507" y="1"/>
                    </a:lnTo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 flipH="1">
                <a:off x="1622450" y="3438025"/>
                <a:ext cx="293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386" extrusionOk="0">
                    <a:moveTo>
                      <a:pt x="0" y="1"/>
                    </a:moveTo>
                    <a:lnTo>
                      <a:pt x="0" y="1386"/>
                    </a:lnTo>
                    <a:lnTo>
                      <a:pt x="959" y="1386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rgbClr val="89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 flipH="1">
                <a:off x="1284150" y="3747000"/>
                <a:ext cx="9216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36866" h="321" extrusionOk="0">
                    <a:moveTo>
                      <a:pt x="1" y="1"/>
                    </a:moveTo>
                    <a:lnTo>
                      <a:pt x="1" y="107"/>
                    </a:lnTo>
                    <a:lnTo>
                      <a:pt x="36758" y="320"/>
                    </a:lnTo>
                    <a:lnTo>
                      <a:pt x="36865" y="1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ACF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 flipH="1">
                <a:off x="1630425" y="3826900"/>
                <a:ext cx="298350" cy="32000"/>
              </a:xfrm>
              <a:custGeom>
                <a:avLst/>
                <a:gdLst/>
                <a:ahLst/>
                <a:cxnLst/>
                <a:rect l="l" t="t" r="r" b="b"/>
                <a:pathLst>
                  <a:path w="11934" h="1280" extrusionOk="0">
                    <a:moveTo>
                      <a:pt x="11933" y="1"/>
                    </a:moveTo>
                    <a:lnTo>
                      <a:pt x="0" y="321"/>
                    </a:lnTo>
                    <a:lnTo>
                      <a:pt x="0" y="1279"/>
                    </a:lnTo>
                    <a:lnTo>
                      <a:pt x="11933" y="1279"/>
                    </a:lnTo>
                    <a:lnTo>
                      <a:pt x="11933" y="1"/>
                    </a:lnTo>
                    <a:close/>
                  </a:path>
                </a:pathLst>
              </a:custGeom>
              <a:solidFill>
                <a:srgbClr val="89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 flipH="1">
                <a:off x="1579825" y="3826900"/>
                <a:ext cx="309000" cy="98600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3944" extrusionOk="0">
                    <a:moveTo>
                      <a:pt x="11507" y="1"/>
                    </a:moveTo>
                    <a:lnTo>
                      <a:pt x="10975" y="321"/>
                    </a:lnTo>
                    <a:lnTo>
                      <a:pt x="11507" y="2451"/>
                    </a:lnTo>
                    <a:lnTo>
                      <a:pt x="2025" y="2558"/>
                    </a:lnTo>
                    <a:lnTo>
                      <a:pt x="1599" y="1279"/>
                    </a:lnTo>
                    <a:lnTo>
                      <a:pt x="1" y="1279"/>
                    </a:lnTo>
                    <a:lnTo>
                      <a:pt x="1066" y="3943"/>
                    </a:lnTo>
                    <a:lnTo>
                      <a:pt x="12360" y="3623"/>
                    </a:lnTo>
                    <a:lnTo>
                      <a:pt x="11507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 flipH="1">
                <a:off x="1579825" y="3826900"/>
                <a:ext cx="309000" cy="98600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3944" fill="none" extrusionOk="0">
                    <a:moveTo>
                      <a:pt x="11507" y="1"/>
                    </a:moveTo>
                    <a:lnTo>
                      <a:pt x="10975" y="321"/>
                    </a:lnTo>
                    <a:lnTo>
                      <a:pt x="11507" y="2451"/>
                    </a:lnTo>
                    <a:lnTo>
                      <a:pt x="2025" y="2558"/>
                    </a:lnTo>
                    <a:lnTo>
                      <a:pt x="1599" y="1279"/>
                    </a:lnTo>
                    <a:lnTo>
                      <a:pt x="1" y="1279"/>
                    </a:lnTo>
                    <a:lnTo>
                      <a:pt x="1066" y="3943"/>
                    </a:lnTo>
                    <a:lnTo>
                      <a:pt x="12360" y="3623"/>
                    </a:lnTo>
                    <a:lnTo>
                      <a:pt x="1150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 flipH="1">
                <a:off x="1601125" y="3826900"/>
                <a:ext cx="29325" cy="3200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280" extrusionOk="0">
                    <a:moveTo>
                      <a:pt x="0" y="1"/>
                    </a:moveTo>
                    <a:lnTo>
                      <a:pt x="0" y="1279"/>
                    </a:lnTo>
                    <a:lnTo>
                      <a:pt x="959" y="1279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rgbClr val="89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 flipH="1">
                <a:off x="2133850" y="4037325"/>
                <a:ext cx="2675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173" extrusionOk="0">
                    <a:moveTo>
                      <a:pt x="0" y="1"/>
                    </a:moveTo>
                    <a:lnTo>
                      <a:pt x="107" y="1173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rgbClr val="ECA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 flipH="1">
                <a:off x="2133850" y="4037325"/>
                <a:ext cx="2675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173" fill="none" extrusionOk="0">
                    <a:moveTo>
                      <a:pt x="107" y="1"/>
                    </a:moveTo>
                    <a:lnTo>
                      <a:pt x="0" y="1"/>
                    </a:lnTo>
                    <a:lnTo>
                      <a:pt x="107" y="1173"/>
                    </a:lnTo>
                    <a:lnTo>
                      <a:pt x="107" y="1173"/>
                    </a:lnTo>
                    <a:lnTo>
                      <a:pt x="10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 flipH="1">
                <a:off x="1289500" y="4037325"/>
                <a:ext cx="8470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3881" h="1" extrusionOk="0">
                    <a:moveTo>
                      <a:pt x="33881" y="1"/>
                    </a:moveTo>
                    <a:lnTo>
                      <a:pt x="0" y="1"/>
                    </a:lnTo>
                    <a:lnTo>
                      <a:pt x="107" y="1"/>
                    </a:lnTo>
                    <a:lnTo>
                      <a:pt x="33881" y="1"/>
                    </a:lnTo>
                    <a:close/>
                  </a:path>
                </a:pathLst>
              </a:custGeom>
              <a:solidFill>
                <a:srgbClr val="EC9B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 flipH="1">
                <a:off x="1289500" y="4037325"/>
                <a:ext cx="8470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3881" h="1" fill="none" extrusionOk="0">
                    <a:moveTo>
                      <a:pt x="33881" y="1"/>
                    </a:moveTo>
                    <a:lnTo>
                      <a:pt x="0" y="1"/>
                    </a:lnTo>
                    <a:lnTo>
                      <a:pt x="107" y="1"/>
                    </a:lnTo>
                    <a:lnTo>
                      <a:pt x="3388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 flipH="1">
                <a:off x="1260200" y="4037325"/>
                <a:ext cx="873675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34947" h="1813" extrusionOk="0">
                    <a:moveTo>
                      <a:pt x="1" y="1"/>
                    </a:moveTo>
                    <a:lnTo>
                      <a:pt x="1" y="1173"/>
                    </a:lnTo>
                    <a:lnTo>
                      <a:pt x="34947" y="1812"/>
                    </a:lnTo>
                    <a:lnTo>
                      <a:pt x="34840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 flipH="1">
                <a:off x="1505250" y="4103925"/>
                <a:ext cx="559375" cy="109225"/>
              </a:xfrm>
              <a:custGeom>
                <a:avLst/>
                <a:gdLst/>
                <a:ahLst/>
                <a:cxnLst/>
                <a:rect l="l" t="t" r="r" b="b"/>
                <a:pathLst>
                  <a:path w="22375" h="4369" extrusionOk="0">
                    <a:moveTo>
                      <a:pt x="1705" y="0"/>
                    </a:moveTo>
                    <a:lnTo>
                      <a:pt x="1" y="4369"/>
                    </a:lnTo>
                    <a:lnTo>
                      <a:pt x="20351" y="4369"/>
                    </a:lnTo>
                    <a:lnTo>
                      <a:pt x="2237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 flipH="1">
                <a:off x="1505250" y="4103925"/>
                <a:ext cx="559375" cy="109225"/>
              </a:xfrm>
              <a:custGeom>
                <a:avLst/>
                <a:gdLst/>
                <a:ahLst/>
                <a:cxnLst/>
                <a:rect l="l" t="t" r="r" b="b"/>
                <a:pathLst>
                  <a:path w="22375" h="4369" extrusionOk="0">
                    <a:moveTo>
                      <a:pt x="1705" y="0"/>
                    </a:moveTo>
                    <a:lnTo>
                      <a:pt x="1" y="4369"/>
                    </a:lnTo>
                    <a:lnTo>
                      <a:pt x="20351" y="4369"/>
                    </a:lnTo>
                    <a:lnTo>
                      <a:pt x="22375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 flipH="1">
                <a:off x="1505250" y="4103925"/>
                <a:ext cx="559375" cy="109225"/>
              </a:xfrm>
              <a:custGeom>
                <a:avLst/>
                <a:gdLst/>
                <a:ahLst/>
                <a:cxnLst/>
                <a:rect l="l" t="t" r="r" b="b"/>
                <a:pathLst>
                  <a:path w="22375" h="4369" fill="none" extrusionOk="0">
                    <a:moveTo>
                      <a:pt x="1" y="4369"/>
                    </a:moveTo>
                    <a:lnTo>
                      <a:pt x="20351" y="4369"/>
                    </a:lnTo>
                    <a:lnTo>
                      <a:pt x="22375" y="0"/>
                    </a:lnTo>
                    <a:lnTo>
                      <a:pt x="1705" y="0"/>
                    </a:lnTo>
                    <a:lnTo>
                      <a:pt x="1" y="436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 flipH="1">
                <a:off x="1505250" y="4103925"/>
                <a:ext cx="530075" cy="109225"/>
              </a:xfrm>
              <a:custGeom>
                <a:avLst/>
                <a:gdLst/>
                <a:ahLst/>
                <a:cxnLst/>
                <a:rect l="l" t="t" r="r" b="b"/>
                <a:pathLst>
                  <a:path w="21203" h="4369" extrusionOk="0">
                    <a:moveTo>
                      <a:pt x="533" y="0"/>
                    </a:moveTo>
                    <a:lnTo>
                      <a:pt x="1" y="1172"/>
                    </a:lnTo>
                    <a:lnTo>
                      <a:pt x="19179" y="4369"/>
                    </a:lnTo>
                    <a:lnTo>
                      <a:pt x="21203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 flipH="1">
                <a:off x="1505250" y="4103925"/>
                <a:ext cx="530075" cy="109225"/>
              </a:xfrm>
              <a:custGeom>
                <a:avLst/>
                <a:gdLst/>
                <a:ahLst/>
                <a:cxnLst/>
                <a:rect l="l" t="t" r="r" b="b"/>
                <a:pathLst>
                  <a:path w="21203" h="4369" fill="none" extrusionOk="0">
                    <a:moveTo>
                      <a:pt x="21203" y="0"/>
                    </a:moveTo>
                    <a:lnTo>
                      <a:pt x="533" y="0"/>
                    </a:lnTo>
                    <a:lnTo>
                      <a:pt x="1" y="1172"/>
                    </a:lnTo>
                    <a:lnTo>
                      <a:pt x="19179" y="4369"/>
                    </a:lnTo>
                    <a:lnTo>
                      <a:pt x="2120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3" name="Google Shape;353;p3"/>
            <p:cNvSpPr/>
            <p:nvPr/>
          </p:nvSpPr>
          <p:spPr>
            <a:xfrm>
              <a:off x="8060675" y="4816275"/>
              <a:ext cx="1641000" cy="176400"/>
            </a:xfrm>
            <a:prstGeom prst="ellipse">
              <a:avLst/>
            </a:pr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1CE05A-C522-44D7-E00F-3FDD414B9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777A7A3-C065-48DA-9BC8-B7D77835FA7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1_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9"/>
          <p:cNvSpPr txBox="1">
            <a:spLocks noGrp="1"/>
          </p:cNvSpPr>
          <p:nvPr>
            <p:ph type="title"/>
          </p:nvPr>
        </p:nvSpPr>
        <p:spPr>
          <a:xfrm>
            <a:off x="1474950" y="1561369"/>
            <a:ext cx="6194100" cy="959400"/>
          </a:xfrm>
          <a:prstGeom prst="rect">
            <a:avLst/>
          </a:prstGeom>
          <a:effectLst>
            <a:outerShdw dist="476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919" name="Google Shape;919;p9"/>
          <p:cNvSpPr txBox="1">
            <a:spLocks noGrp="1"/>
          </p:cNvSpPr>
          <p:nvPr>
            <p:ph type="subTitle" idx="1"/>
          </p:nvPr>
        </p:nvSpPr>
        <p:spPr>
          <a:xfrm>
            <a:off x="1476750" y="2667731"/>
            <a:ext cx="6190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920" name="Google Shape;920;p9"/>
          <p:cNvGrpSpPr/>
          <p:nvPr userDrawn="1"/>
        </p:nvGrpSpPr>
        <p:grpSpPr>
          <a:xfrm>
            <a:off x="351234" y="3234"/>
            <a:ext cx="689309" cy="773883"/>
            <a:chOff x="289713" y="0"/>
            <a:chExt cx="847025" cy="950950"/>
          </a:xfrm>
        </p:grpSpPr>
        <p:sp>
          <p:nvSpPr>
            <p:cNvPr id="921" name="Google Shape;921;p9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9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9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9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9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9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9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p9"/>
          <p:cNvGrpSpPr/>
          <p:nvPr userDrawn="1"/>
        </p:nvGrpSpPr>
        <p:grpSpPr>
          <a:xfrm>
            <a:off x="8086113" y="0"/>
            <a:ext cx="689309" cy="773883"/>
            <a:chOff x="289713" y="0"/>
            <a:chExt cx="847025" cy="950950"/>
          </a:xfrm>
        </p:grpSpPr>
        <p:sp>
          <p:nvSpPr>
            <p:cNvPr id="931" name="Google Shape;931;p9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9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9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9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9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9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9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5CD80FD-E340-1B38-F0F7-DD6202DB7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777A7A3-C065-48DA-9BC8-B7D77835FA7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0913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1_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9"/>
          <p:cNvSpPr txBox="1">
            <a:spLocks noGrp="1"/>
          </p:cNvSpPr>
          <p:nvPr>
            <p:ph type="title"/>
          </p:nvPr>
        </p:nvSpPr>
        <p:spPr>
          <a:xfrm>
            <a:off x="1474950" y="1561369"/>
            <a:ext cx="6194100" cy="959400"/>
          </a:xfrm>
          <a:prstGeom prst="rect">
            <a:avLst/>
          </a:prstGeom>
          <a:effectLst>
            <a:outerShdw dist="476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919" name="Google Shape;919;p9"/>
          <p:cNvSpPr txBox="1">
            <a:spLocks noGrp="1"/>
          </p:cNvSpPr>
          <p:nvPr>
            <p:ph type="subTitle" idx="1"/>
          </p:nvPr>
        </p:nvSpPr>
        <p:spPr>
          <a:xfrm>
            <a:off x="1476750" y="2667731"/>
            <a:ext cx="6190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920" name="Google Shape;920;p9"/>
          <p:cNvGrpSpPr/>
          <p:nvPr userDrawn="1"/>
        </p:nvGrpSpPr>
        <p:grpSpPr>
          <a:xfrm>
            <a:off x="351234" y="3234"/>
            <a:ext cx="689309" cy="773883"/>
            <a:chOff x="289713" y="0"/>
            <a:chExt cx="847025" cy="950950"/>
          </a:xfrm>
        </p:grpSpPr>
        <p:sp>
          <p:nvSpPr>
            <p:cNvPr id="921" name="Google Shape;921;p9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9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9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9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9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9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9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D172199-8811-0519-EE6C-01DDE4AF7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777A7A3-C065-48DA-9BC8-B7D77835FA7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5795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3"/>
          <p:cNvSpPr txBox="1">
            <a:spLocks noGrp="1"/>
          </p:cNvSpPr>
          <p:nvPr>
            <p:ph type="title"/>
          </p:nvPr>
        </p:nvSpPr>
        <p:spPr>
          <a:xfrm>
            <a:off x="1845775" y="158411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77" name="Google Shape;1377;p13"/>
          <p:cNvSpPr txBox="1">
            <a:spLocks noGrp="1"/>
          </p:cNvSpPr>
          <p:nvPr>
            <p:ph type="subTitle" idx="1"/>
          </p:nvPr>
        </p:nvSpPr>
        <p:spPr>
          <a:xfrm>
            <a:off x="1845775" y="1942698"/>
            <a:ext cx="2487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8" name="Google Shape;1378;p13"/>
          <p:cNvSpPr txBox="1">
            <a:spLocks noGrp="1"/>
          </p:cNvSpPr>
          <p:nvPr>
            <p:ph type="title" idx="2"/>
          </p:nvPr>
        </p:nvSpPr>
        <p:spPr>
          <a:xfrm>
            <a:off x="5716369" y="1584112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79" name="Google Shape;1379;p13"/>
          <p:cNvSpPr txBox="1">
            <a:spLocks noGrp="1"/>
          </p:cNvSpPr>
          <p:nvPr>
            <p:ph type="subTitle" idx="3"/>
          </p:nvPr>
        </p:nvSpPr>
        <p:spPr>
          <a:xfrm>
            <a:off x="5716369" y="1942698"/>
            <a:ext cx="2487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13"/>
          <p:cNvSpPr txBox="1">
            <a:spLocks noGrp="1"/>
          </p:cNvSpPr>
          <p:nvPr>
            <p:ph type="title" idx="4"/>
          </p:nvPr>
        </p:nvSpPr>
        <p:spPr>
          <a:xfrm>
            <a:off x="1845775" y="3262737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1" name="Google Shape;1381;p13"/>
          <p:cNvSpPr txBox="1">
            <a:spLocks noGrp="1"/>
          </p:cNvSpPr>
          <p:nvPr>
            <p:ph type="subTitle" idx="5"/>
          </p:nvPr>
        </p:nvSpPr>
        <p:spPr>
          <a:xfrm>
            <a:off x="1845775" y="3616885"/>
            <a:ext cx="2487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2" name="Google Shape;1382;p13"/>
          <p:cNvSpPr txBox="1">
            <a:spLocks noGrp="1"/>
          </p:cNvSpPr>
          <p:nvPr>
            <p:ph type="title" idx="6"/>
          </p:nvPr>
        </p:nvSpPr>
        <p:spPr>
          <a:xfrm>
            <a:off x="5716369" y="3262737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3" name="Google Shape;1383;p13"/>
          <p:cNvSpPr txBox="1">
            <a:spLocks noGrp="1"/>
          </p:cNvSpPr>
          <p:nvPr>
            <p:ph type="subTitle" idx="7"/>
          </p:nvPr>
        </p:nvSpPr>
        <p:spPr>
          <a:xfrm>
            <a:off x="5716369" y="3616885"/>
            <a:ext cx="2487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13"/>
          <p:cNvSpPr txBox="1">
            <a:spLocks noGrp="1"/>
          </p:cNvSpPr>
          <p:nvPr>
            <p:ph type="title" idx="8" hasCustomPrompt="1"/>
          </p:nvPr>
        </p:nvSpPr>
        <p:spPr>
          <a:xfrm>
            <a:off x="975320" y="1854904"/>
            <a:ext cx="734700" cy="365700"/>
          </a:xfrm>
          <a:prstGeom prst="rect">
            <a:avLst/>
          </a:prstGeom>
          <a:effectLst>
            <a:outerShdw dist="47625" dir="42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5" name="Google Shape;1385;p13"/>
          <p:cNvSpPr txBox="1">
            <a:spLocks noGrp="1"/>
          </p:cNvSpPr>
          <p:nvPr>
            <p:ph type="title" idx="9" hasCustomPrompt="1"/>
          </p:nvPr>
        </p:nvSpPr>
        <p:spPr>
          <a:xfrm>
            <a:off x="975320" y="3531315"/>
            <a:ext cx="734700" cy="365700"/>
          </a:xfrm>
          <a:prstGeom prst="rect">
            <a:avLst/>
          </a:prstGeom>
          <a:effectLst>
            <a:outerShdw dist="47625" dir="42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6" name="Google Shape;138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61520" y="1854904"/>
            <a:ext cx="734700" cy="365700"/>
          </a:xfrm>
          <a:prstGeom prst="rect">
            <a:avLst/>
          </a:prstGeom>
          <a:effectLst>
            <a:outerShdw dist="47625" dir="42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7" name="Google Shape;1387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1520" y="3531315"/>
            <a:ext cx="734700" cy="365700"/>
          </a:xfrm>
          <a:prstGeom prst="rect">
            <a:avLst/>
          </a:prstGeom>
          <a:effectLst>
            <a:outerShdw dist="47625" dir="42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8" name="Google Shape;1388;p13"/>
          <p:cNvSpPr txBox="1">
            <a:spLocks noGrp="1"/>
          </p:cNvSpPr>
          <p:nvPr>
            <p:ph type="title" idx="15"/>
          </p:nvPr>
        </p:nvSpPr>
        <p:spPr>
          <a:xfrm>
            <a:off x="720000" y="457200"/>
            <a:ext cx="7704000" cy="457200"/>
          </a:xfrm>
          <a:prstGeom prst="rect">
            <a:avLst/>
          </a:prstGeom>
          <a:effectLst>
            <a:outerShdw dist="4762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89" name="Google Shape;1389;p13"/>
          <p:cNvGrpSpPr/>
          <p:nvPr/>
        </p:nvGrpSpPr>
        <p:grpSpPr>
          <a:xfrm>
            <a:off x="7634840" y="651546"/>
            <a:ext cx="1591871" cy="525727"/>
            <a:chOff x="583503" y="585996"/>
            <a:chExt cx="1591871" cy="525727"/>
          </a:xfrm>
        </p:grpSpPr>
        <p:sp>
          <p:nvSpPr>
            <p:cNvPr id="1390" name="Google Shape;1390;p13"/>
            <p:cNvSpPr/>
            <p:nvPr/>
          </p:nvSpPr>
          <p:spPr>
            <a:xfrm>
              <a:off x="583503" y="854351"/>
              <a:ext cx="1246286" cy="257373"/>
            </a:xfrm>
            <a:custGeom>
              <a:avLst/>
              <a:gdLst/>
              <a:ahLst/>
              <a:cxnLst/>
              <a:rect l="l" t="t" r="r" b="b"/>
              <a:pathLst>
                <a:path w="36119" h="7459" extrusionOk="0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3"/>
            <p:cNvSpPr/>
            <p:nvPr/>
          </p:nvSpPr>
          <p:spPr>
            <a:xfrm>
              <a:off x="1645989" y="891134"/>
              <a:ext cx="238982" cy="165451"/>
            </a:xfrm>
            <a:custGeom>
              <a:avLst/>
              <a:gdLst/>
              <a:ahLst/>
              <a:cxnLst/>
              <a:rect l="l" t="t" r="r" b="b"/>
              <a:pathLst>
                <a:path w="6926" h="4795" extrusionOk="0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rgbClr val="CEA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3"/>
            <p:cNvSpPr/>
            <p:nvPr/>
          </p:nvSpPr>
          <p:spPr>
            <a:xfrm>
              <a:off x="1634947" y="891134"/>
              <a:ext cx="194884" cy="165451"/>
            </a:xfrm>
            <a:custGeom>
              <a:avLst/>
              <a:gdLst/>
              <a:ahLst/>
              <a:cxnLst/>
              <a:rect l="l" t="t" r="r" b="b"/>
              <a:pathLst>
                <a:path w="5648" h="4795" extrusionOk="0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3"/>
            <p:cNvSpPr/>
            <p:nvPr/>
          </p:nvSpPr>
          <p:spPr>
            <a:xfrm>
              <a:off x="1645989" y="891134"/>
              <a:ext cx="238982" cy="165451"/>
            </a:xfrm>
            <a:custGeom>
              <a:avLst/>
              <a:gdLst/>
              <a:ahLst/>
              <a:cxnLst/>
              <a:rect l="l" t="t" r="r" b="b"/>
              <a:pathLst>
                <a:path w="6926" h="4795" extrusionOk="0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3"/>
            <p:cNvSpPr/>
            <p:nvPr/>
          </p:nvSpPr>
          <p:spPr>
            <a:xfrm>
              <a:off x="1634947" y="891134"/>
              <a:ext cx="194884" cy="165451"/>
            </a:xfrm>
            <a:custGeom>
              <a:avLst/>
              <a:gdLst/>
              <a:ahLst/>
              <a:cxnLst/>
              <a:rect l="l" t="t" r="r" b="b"/>
              <a:pathLst>
                <a:path w="5648" h="4795" extrusionOk="0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3"/>
            <p:cNvSpPr/>
            <p:nvPr/>
          </p:nvSpPr>
          <p:spPr>
            <a:xfrm>
              <a:off x="723185" y="887442"/>
              <a:ext cx="246366" cy="169144"/>
            </a:xfrm>
            <a:custGeom>
              <a:avLst/>
              <a:gdLst/>
              <a:ahLst/>
              <a:cxnLst/>
              <a:rect l="l" t="t" r="r" b="b"/>
              <a:pathLst>
                <a:path w="7140" h="4902" extrusionOk="0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3"/>
            <p:cNvSpPr/>
            <p:nvPr/>
          </p:nvSpPr>
          <p:spPr>
            <a:xfrm>
              <a:off x="712177" y="891134"/>
              <a:ext cx="194850" cy="165451"/>
            </a:xfrm>
            <a:custGeom>
              <a:avLst/>
              <a:gdLst/>
              <a:ahLst/>
              <a:cxnLst/>
              <a:rect l="l" t="t" r="r" b="b"/>
              <a:pathLst>
                <a:path w="5647" h="4795" extrusionOk="0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3"/>
            <p:cNvSpPr/>
            <p:nvPr/>
          </p:nvSpPr>
          <p:spPr>
            <a:xfrm>
              <a:off x="583503" y="854351"/>
              <a:ext cx="1246286" cy="257373"/>
            </a:xfrm>
            <a:custGeom>
              <a:avLst/>
              <a:gdLst/>
              <a:ahLst/>
              <a:cxnLst/>
              <a:rect l="l" t="t" r="r" b="b"/>
              <a:pathLst>
                <a:path w="36119" h="7459" fill="none" extrusionOk="0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3"/>
            <p:cNvSpPr/>
            <p:nvPr/>
          </p:nvSpPr>
          <p:spPr>
            <a:xfrm>
              <a:off x="1043059" y="681578"/>
              <a:ext cx="371308" cy="158102"/>
            </a:xfrm>
            <a:custGeom>
              <a:avLst/>
              <a:gdLst/>
              <a:ahLst/>
              <a:cxnLst/>
              <a:rect l="l" t="t" r="r" b="b"/>
              <a:pathLst>
                <a:path w="10761" h="4582" extrusionOk="0">
                  <a:moveTo>
                    <a:pt x="10761" y="4582"/>
                  </a:moveTo>
                  <a:lnTo>
                    <a:pt x="10122" y="0"/>
                  </a:lnTo>
                  <a:lnTo>
                    <a:pt x="0" y="2344"/>
                  </a:lnTo>
                  <a:lnTo>
                    <a:pt x="0" y="2664"/>
                  </a:lnTo>
                  <a:lnTo>
                    <a:pt x="1065" y="2557"/>
                  </a:lnTo>
                  <a:lnTo>
                    <a:pt x="1172" y="4155"/>
                  </a:lnTo>
                  <a:lnTo>
                    <a:pt x="0" y="4155"/>
                  </a:lnTo>
                  <a:lnTo>
                    <a:pt x="0" y="4582"/>
                  </a:lnTo>
                  <a:lnTo>
                    <a:pt x="10761" y="45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1392298" y="677886"/>
              <a:ext cx="352952" cy="169144"/>
            </a:xfrm>
            <a:custGeom>
              <a:avLst/>
              <a:gdLst/>
              <a:ahLst/>
              <a:cxnLst/>
              <a:rect l="l" t="t" r="r" b="b"/>
              <a:pathLst>
                <a:path w="10229" h="4902" extrusionOk="0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FFB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3"/>
            <p:cNvSpPr/>
            <p:nvPr/>
          </p:nvSpPr>
          <p:spPr>
            <a:xfrm>
              <a:off x="1079808" y="710978"/>
              <a:ext cx="312512" cy="114005"/>
            </a:xfrm>
            <a:custGeom>
              <a:avLst/>
              <a:gdLst/>
              <a:ahLst/>
              <a:cxnLst/>
              <a:rect l="l" t="t" r="r" b="b"/>
              <a:pathLst>
                <a:path w="9057" h="3304" extrusionOk="0">
                  <a:moveTo>
                    <a:pt x="0" y="1705"/>
                  </a:moveTo>
                  <a:lnTo>
                    <a:pt x="8311" y="1"/>
                  </a:lnTo>
                  <a:lnTo>
                    <a:pt x="9057" y="3197"/>
                  </a:lnTo>
                  <a:lnTo>
                    <a:pt x="107" y="3303"/>
                  </a:lnTo>
                  <a:lnTo>
                    <a:pt x="0" y="17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3"/>
            <p:cNvSpPr/>
            <p:nvPr/>
          </p:nvSpPr>
          <p:spPr>
            <a:xfrm>
              <a:off x="1054066" y="585996"/>
              <a:ext cx="628681" cy="176493"/>
            </a:xfrm>
            <a:custGeom>
              <a:avLst/>
              <a:gdLst/>
              <a:ahLst/>
              <a:cxnLst/>
              <a:rect l="l" t="t" r="r" b="b"/>
              <a:pathLst>
                <a:path w="18220" h="5115" extrusionOk="0">
                  <a:moveTo>
                    <a:pt x="18220" y="2664"/>
                  </a:moveTo>
                  <a:lnTo>
                    <a:pt x="18220" y="2344"/>
                  </a:lnTo>
                  <a:lnTo>
                    <a:pt x="17580" y="2344"/>
                  </a:lnTo>
                  <a:lnTo>
                    <a:pt x="17580" y="1066"/>
                  </a:lnTo>
                  <a:lnTo>
                    <a:pt x="18220" y="1066"/>
                  </a:lnTo>
                  <a:lnTo>
                    <a:pt x="18220" y="746"/>
                  </a:lnTo>
                  <a:lnTo>
                    <a:pt x="9377" y="0"/>
                  </a:lnTo>
                  <a:lnTo>
                    <a:pt x="1" y="0"/>
                  </a:lnTo>
                  <a:lnTo>
                    <a:pt x="214" y="5114"/>
                  </a:lnTo>
                  <a:lnTo>
                    <a:pt x="9803" y="2770"/>
                  </a:lnTo>
                  <a:lnTo>
                    <a:pt x="18220" y="2664"/>
                  </a:lnTo>
                  <a:close/>
                </a:path>
              </a:pathLst>
            </a:custGeom>
            <a:solidFill>
              <a:srgbClr val="FFB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1054066" y="585996"/>
              <a:ext cx="330903" cy="176493"/>
            </a:xfrm>
            <a:custGeom>
              <a:avLst/>
              <a:gdLst/>
              <a:ahLst/>
              <a:cxnLst/>
              <a:rect l="l" t="t" r="r" b="b"/>
              <a:pathLst>
                <a:path w="9590" h="5115" extrusionOk="0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3"/>
            <p:cNvSpPr/>
            <p:nvPr/>
          </p:nvSpPr>
          <p:spPr>
            <a:xfrm>
              <a:off x="1072458" y="604354"/>
              <a:ext cx="312512" cy="128704"/>
            </a:xfrm>
            <a:custGeom>
              <a:avLst/>
              <a:gdLst/>
              <a:ahLst/>
              <a:cxnLst/>
              <a:rect l="l" t="t" r="r" b="b"/>
              <a:pathLst>
                <a:path w="9057" h="3730" extrusionOk="0">
                  <a:moveTo>
                    <a:pt x="8844" y="1"/>
                  </a:moveTo>
                  <a:lnTo>
                    <a:pt x="0" y="1"/>
                  </a:lnTo>
                  <a:lnTo>
                    <a:pt x="213" y="3730"/>
                  </a:lnTo>
                  <a:lnTo>
                    <a:pt x="9057" y="2025"/>
                  </a:lnTo>
                  <a:lnTo>
                    <a:pt x="88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3"/>
            <p:cNvSpPr/>
            <p:nvPr/>
          </p:nvSpPr>
          <p:spPr>
            <a:xfrm>
              <a:off x="1377598" y="604354"/>
              <a:ext cx="283114" cy="69907"/>
            </a:xfrm>
            <a:custGeom>
              <a:avLst/>
              <a:gdLst/>
              <a:ahLst/>
              <a:cxnLst/>
              <a:rect l="l" t="t" r="r" b="b"/>
              <a:pathLst>
                <a:path w="8205" h="2026" extrusionOk="0">
                  <a:moveTo>
                    <a:pt x="1" y="1"/>
                  </a:moveTo>
                  <a:lnTo>
                    <a:pt x="8204" y="534"/>
                  </a:lnTo>
                  <a:lnTo>
                    <a:pt x="8204" y="1812"/>
                  </a:lnTo>
                  <a:lnTo>
                    <a:pt x="214" y="20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3"/>
            <p:cNvSpPr/>
            <p:nvPr/>
          </p:nvSpPr>
          <p:spPr>
            <a:xfrm>
              <a:off x="631294" y="839651"/>
              <a:ext cx="389699" cy="58866"/>
            </a:xfrm>
            <a:custGeom>
              <a:avLst/>
              <a:gdLst/>
              <a:ahLst/>
              <a:cxnLst/>
              <a:rect l="l" t="t" r="r" b="b"/>
              <a:pathLst>
                <a:path w="11294" h="1706" extrusionOk="0">
                  <a:moveTo>
                    <a:pt x="11294" y="1"/>
                  </a:moveTo>
                  <a:lnTo>
                    <a:pt x="0" y="427"/>
                  </a:lnTo>
                  <a:lnTo>
                    <a:pt x="0" y="1705"/>
                  </a:lnTo>
                  <a:lnTo>
                    <a:pt x="11294" y="1386"/>
                  </a:lnTo>
                  <a:lnTo>
                    <a:pt x="1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3"/>
            <p:cNvSpPr/>
            <p:nvPr/>
          </p:nvSpPr>
          <p:spPr>
            <a:xfrm>
              <a:off x="1020975" y="839651"/>
              <a:ext cx="1154399" cy="66215"/>
            </a:xfrm>
            <a:custGeom>
              <a:avLst/>
              <a:gdLst/>
              <a:ahLst/>
              <a:cxnLst/>
              <a:rect l="l" t="t" r="r" b="b"/>
              <a:pathLst>
                <a:path w="33456" h="1919" extrusionOk="0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3"/>
            <p:cNvSpPr/>
            <p:nvPr/>
          </p:nvSpPr>
          <p:spPr>
            <a:xfrm>
              <a:off x="1921695" y="600696"/>
              <a:ext cx="194884" cy="227975"/>
            </a:xfrm>
            <a:custGeom>
              <a:avLst/>
              <a:gdLst/>
              <a:ahLst/>
              <a:cxnLst/>
              <a:rect l="l" t="t" r="r" b="b"/>
              <a:pathLst>
                <a:path w="5648" h="6607" extrusionOk="0">
                  <a:moveTo>
                    <a:pt x="5648" y="0"/>
                  </a:moveTo>
                  <a:lnTo>
                    <a:pt x="1" y="107"/>
                  </a:lnTo>
                  <a:lnTo>
                    <a:pt x="321" y="6606"/>
                  </a:lnTo>
                  <a:lnTo>
                    <a:pt x="5328" y="6499"/>
                  </a:lnTo>
                  <a:lnTo>
                    <a:pt x="56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3"/>
            <p:cNvSpPr/>
            <p:nvPr/>
          </p:nvSpPr>
          <p:spPr>
            <a:xfrm>
              <a:off x="1921695" y="600696"/>
              <a:ext cx="194884" cy="227975"/>
            </a:xfrm>
            <a:custGeom>
              <a:avLst/>
              <a:gdLst/>
              <a:ahLst/>
              <a:cxnLst/>
              <a:rect l="l" t="t" r="r" b="b"/>
              <a:pathLst>
                <a:path w="5648" h="6607" fill="none" extrusionOk="0">
                  <a:moveTo>
                    <a:pt x="321" y="6606"/>
                  </a:moveTo>
                  <a:lnTo>
                    <a:pt x="1" y="107"/>
                  </a:lnTo>
                  <a:lnTo>
                    <a:pt x="5648" y="0"/>
                  </a:lnTo>
                  <a:lnTo>
                    <a:pt x="5328" y="6499"/>
                  </a:lnTo>
                  <a:lnTo>
                    <a:pt x="321" y="66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3"/>
            <p:cNvSpPr/>
            <p:nvPr/>
          </p:nvSpPr>
          <p:spPr>
            <a:xfrm>
              <a:off x="1932737" y="810252"/>
              <a:ext cx="172836" cy="29433"/>
            </a:xfrm>
            <a:custGeom>
              <a:avLst/>
              <a:gdLst/>
              <a:ahLst/>
              <a:cxnLst/>
              <a:rect l="l" t="t" r="r" b="b"/>
              <a:pathLst>
                <a:path w="5009" h="853" extrusionOk="0">
                  <a:moveTo>
                    <a:pt x="5008" y="0"/>
                  </a:moveTo>
                  <a:lnTo>
                    <a:pt x="1" y="213"/>
                  </a:lnTo>
                  <a:lnTo>
                    <a:pt x="1" y="746"/>
                  </a:lnTo>
                  <a:lnTo>
                    <a:pt x="640" y="746"/>
                  </a:lnTo>
                  <a:lnTo>
                    <a:pt x="853" y="533"/>
                  </a:lnTo>
                  <a:lnTo>
                    <a:pt x="1812" y="533"/>
                  </a:lnTo>
                  <a:lnTo>
                    <a:pt x="2025" y="746"/>
                  </a:lnTo>
                  <a:lnTo>
                    <a:pt x="2771" y="746"/>
                  </a:lnTo>
                  <a:lnTo>
                    <a:pt x="2877" y="533"/>
                  </a:lnTo>
                  <a:lnTo>
                    <a:pt x="4262" y="533"/>
                  </a:lnTo>
                  <a:lnTo>
                    <a:pt x="4582" y="853"/>
                  </a:lnTo>
                  <a:lnTo>
                    <a:pt x="5008" y="853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3"/>
            <p:cNvSpPr/>
            <p:nvPr/>
          </p:nvSpPr>
          <p:spPr>
            <a:xfrm>
              <a:off x="1998920" y="608046"/>
              <a:ext cx="77222" cy="191192"/>
            </a:xfrm>
            <a:custGeom>
              <a:avLst/>
              <a:gdLst/>
              <a:ahLst/>
              <a:cxnLst/>
              <a:rect l="l" t="t" r="r" b="b"/>
              <a:pathLst>
                <a:path w="2238" h="5541" fill="none" extrusionOk="0">
                  <a:moveTo>
                    <a:pt x="1066" y="0"/>
                  </a:moveTo>
                  <a:lnTo>
                    <a:pt x="1066" y="0"/>
                  </a:lnTo>
                  <a:lnTo>
                    <a:pt x="533" y="0"/>
                  </a:lnTo>
                  <a:lnTo>
                    <a:pt x="107" y="214"/>
                  </a:lnTo>
                  <a:lnTo>
                    <a:pt x="107" y="214"/>
                  </a:lnTo>
                  <a:lnTo>
                    <a:pt x="0" y="427"/>
                  </a:lnTo>
                  <a:lnTo>
                    <a:pt x="0" y="1066"/>
                  </a:lnTo>
                  <a:lnTo>
                    <a:pt x="0" y="2771"/>
                  </a:lnTo>
                  <a:lnTo>
                    <a:pt x="320" y="4475"/>
                  </a:lnTo>
                  <a:lnTo>
                    <a:pt x="427" y="5114"/>
                  </a:lnTo>
                  <a:lnTo>
                    <a:pt x="640" y="5434"/>
                  </a:lnTo>
                  <a:lnTo>
                    <a:pt x="640" y="5434"/>
                  </a:lnTo>
                  <a:lnTo>
                    <a:pt x="959" y="5541"/>
                  </a:lnTo>
                  <a:lnTo>
                    <a:pt x="1172" y="5541"/>
                  </a:lnTo>
                  <a:lnTo>
                    <a:pt x="1172" y="5541"/>
                  </a:lnTo>
                  <a:lnTo>
                    <a:pt x="1492" y="5541"/>
                  </a:lnTo>
                  <a:lnTo>
                    <a:pt x="1812" y="5434"/>
                  </a:lnTo>
                  <a:lnTo>
                    <a:pt x="2025" y="5221"/>
                  </a:lnTo>
                  <a:lnTo>
                    <a:pt x="2131" y="5114"/>
                  </a:lnTo>
                  <a:lnTo>
                    <a:pt x="2131" y="5114"/>
                  </a:lnTo>
                  <a:lnTo>
                    <a:pt x="2238" y="2771"/>
                  </a:lnTo>
                  <a:lnTo>
                    <a:pt x="2238" y="1172"/>
                  </a:lnTo>
                  <a:lnTo>
                    <a:pt x="2131" y="320"/>
                  </a:lnTo>
                  <a:lnTo>
                    <a:pt x="2131" y="320"/>
                  </a:lnTo>
                  <a:lnTo>
                    <a:pt x="1918" y="107"/>
                  </a:lnTo>
                  <a:lnTo>
                    <a:pt x="1705" y="0"/>
                  </a:lnTo>
                  <a:lnTo>
                    <a:pt x="10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3"/>
            <p:cNvSpPr/>
            <p:nvPr/>
          </p:nvSpPr>
          <p:spPr>
            <a:xfrm>
              <a:off x="712177" y="891134"/>
              <a:ext cx="194850" cy="165451"/>
            </a:xfrm>
            <a:custGeom>
              <a:avLst/>
              <a:gdLst/>
              <a:ahLst/>
              <a:cxnLst/>
              <a:rect l="l" t="t" r="r" b="b"/>
              <a:pathLst>
                <a:path w="5647" h="4795" extrusionOk="0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3"/>
            <p:cNvSpPr/>
            <p:nvPr/>
          </p:nvSpPr>
          <p:spPr>
            <a:xfrm>
              <a:off x="1020975" y="839651"/>
              <a:ext cx="1154399" cy="66215"/>
            </a:xfrm>
            <a:custGeom>
              <a:avLst/>
              <a:gdLst/>
              <a:ahLst/>
              <a:cxnLst/>
              <a:rect l="l" t="t" r="r" b="b"/>
              <a:pathLst>
                <a:path w="33456" h="1919" extrusionOk="0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3"/>
            <p:cNvSpPr/>
            <p:nvPr/>
          </p:nvSpPr>
          <p:spPr>
            <a:xfrm>
              <a:off x="723185" y="887442"/>
              <a:ext cx="246366" cy="169144"/>
            </a:xfrm>
            <a:custGeom>
              <a:avLst/>
              <a:gdLst/>
              <a:ahLst/>
              <a:cxnLst/>
              <a:rect l="l" t="t" r="r" b="b"/>
              <a:pathLst>
                <a:path w="7140" h="4902" extrusionOk="0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3"/>
            <p:cNvSpPr/>
            <p:nvPr/>
          </p:nvSpPr>
          <p:spPr>
            <a:xfrm>
              <a:off x="1392298" y="677886"/>
              <a:ext cx="352952" cy="169144"/>
            </a:xfrm>
            <a:custGeom>
              <a:avLst/>
              <a:gdLst/>
              <a:ahLst/>
              <a:cxnLst/>
              <a:rect l="l" t="t" r="r" b="b"/>
              <a:pathLst>
                <a:path w="10229" h="4902" extrusionOk="0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3"/>
            <p:cNvSpPr/>
            <p:nvPr/>
          </p:nvSpPr>
          <p:spPr>
            <a:xfrm>
              <a:off x="1054066" y="585996"/>
              <a:ext cx="330903" cy="176493"/>
            </a:xfrm>
            <a:custGeom>
              <a:avLst/>
              <a:gdLst/>
              <a:ahLst/>
              <a:cxnLst/>
              <a:rect l="l" t="t" r="r" b="b"/>
              <a:pathLst>
                <a:path w="9590" h="5115" extrusionOk="0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6" name="Google Shape;1516;p13"/>
          <p:cNvGrpSpPr/>
          <p:nvPr/>
        </p:nvGrpSpPr>
        <p:grpSpPr>
          <a:xfrm>
            <a:off x="80325" y="0"/>
            <a:ext cx="689309" cy="773883"/>
            <a:chOff x="289713" y="0"/>
            <a:chExt cx="847025" cy="950950"/>
          </a:xfrm>
        </p:grpSpPr>
        <p:sp>
          <p:nvSpPr>
            <p:cNvPr id="1517" name="Google Shape;1517;p13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1F8FD73-FA83-ADF8-5028-ED5B70CDE1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777A7A3-C065-48DA-9BC8-B7D77835FA7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0" name="Google Shape;2690;p27"/>
          <p:cNvGrpSpPr/>
          <p:nvPr/>
        </p:nvGrpSpPr>
        <p:grpSpPr>
          <a:xfrm>
            <a:off x="3736808" y="2"/>
            <a:ext cx="689309" cy="1465781"/>
            <a:chOff x="289713" y="-850207"/>
            <a:chExt cx="847025" cy="1801157"/>
          </a:xfrm>
        </p:grpSpPr>
        <p:sp>
          <p:nvSpPr>
            <p:cNvPr id="2691" name="Google Shape;2691;p27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7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7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7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7"/>
            <p:cNvSpPr/>
            <p:nvPr/>
          </p:nvSpPr>
          <p:spPr>
            <a:xfrm>
              <a:off x="713203" y="-850207"/>
              <a:ext cx="21321" cy="1329728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7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7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7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7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0" name="Google Shape;2700;p27"/>
          <p:cNvGrpSpPr/>
          <p:nvPr/>
        </p:nvGrpSpPr>
        <p:grpSpPr>
          <a:xfrm>
            <a:off x="4717883" y="2"/>
            <a:ext cx="689309" cy="1465781"/>
            <a:chOff x="289713" y="-850207"/>
            <a:chExt cx="847025" cy="1801157"/>
          </a:xfrm>
        </p:grpSpPr>
        <p:sp>
          <p:nvSpPr>
            <p:cNvPr id="2701" name="Google Shape;2701;p27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7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7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7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7"/>
            <p:cNvSpPr/>
            <p:nvPr/>
          </p:nvSpPr>
          <p:spPr>
            <a:xfrm>
              <a:off x="713203" y="-850207"/>
              <a:ext cx="21321" cy="1329728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7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7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7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7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0" name="Google Shape;2710;p27"/>
          <p:cNvGrpSpPr/>
          <p:nvPr/>
        </p:nvGrpSpPr>
        <p:grpSpPr>
          <a:xfrm>
            <a:off x="7850126" y="2919239"/>
            <a:ext cx="984524" cy="2106122"/>
            <a:chOff x="-2306975" y="-1486200"/>
            <a:chExt cx="1429125" cy="3057225"/>
          </a:xfrm>
        </p:grpSpPr>
        <p:sp>
          <p:nvSpPr>
            <p:cNvPr id="2711" name="Google Shape;2711;p27"/>
            <p:cNvSpPr/>
            <p:nvPr/>
          </p:nvSpPr>
          <p:spPr>
            <a:xfrm>
              <a:off x="-1840526" y="1442325"/>
              <a:ext cx="804600" cy="128700"/>
            </a:xfrm>
            <a:prstGeom prst="ellipse">
              <a:avLst/>
            </a:pr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12" name="Google Shape;2712;p27"/>
            <p:cNvGrpSpPr/>
            <p:nvPr/>
          </p:nvGrpSpPr>
          <p:grpSpPr>
            <a:xfrm>
              <a:off x="-2306975" y="-1486200"/>
              <a:ext cx="1429125" cy="3004725"/>
              <a:chOff x="-2306975" y="-1486200"/>
              <a:chExt cx="1429125" cy="3004725"/>
            </a:xfrm>
          </p:grpSpPr>
          <p:sp>
            <p:nvSpPr>
              <p:cNvPr id="2713" name="Google Shape;2713;p27"/>
              <p:cNvSpPr/>
              <p:nvPr/>
            </p:nvSpPr>
            <p:spPr>
              <a:xfrm>
                <a:off x="-1896425" y="-216000"/>
                <a:ext cx="438175" cy="891525"/>
              </a:xfrm>
              <a:custGeom>
                <a:avLst/>
                <a:gdLst/>
                <a:ahLst/>
                <a:cxnLst/>
                <a:rect l="l" t="t" r="r" b="b"/>
                <a:pathLst>
                  <a:path w="17527" h="35661" extrusionOk="0">
                    <a:moveTo>
                      <a:pt x="1" y="0"/>
                    </a:moveTo>
                    <a:lnTo>
                      <a:pt x="77" y="837"/>
                    </a:lnTo>
                    <a:lnTo>
                      <a:pt x="286" y="3045"/>
                    </a:lnTo>
                    <a:lnTo>
                      <a:pt x="438" y="4548"/>
                    </a:lnTo>
                    <a:lnTo>
                      <a:pt x="629" y="6261"/>
                    </a:lnTo>
                    <a:lnTo>
                      <a:pt x="838" y="8107"/>
                    </a:lnTo>
                    <a:lnTo>
                      <a:pt x="1104" y="10048"/>
                    </a:lnTo>
                    <a:lnTo>
                      <a:pt x="1371" y="12027"/>
                    </a:lnTo>
                    <a:lnTo>
                      <a:pt x="1694" y="14006"/>
                    </a:lnTo>
                    <a:lnTo>
                      <a:pt x="2037" y="15928"/>
                    </a:lnTo>
                    <a:lnTo>
                      <a:pt x="2227" y="16860"/>
                    </a:lnTo>
                    <a:lnTo>
                      <a:pt x="2417" y="17754"/>
                    </a:lnTo>
                    <a:lnTo>
                      <a:pt x="2608" y="18592"/>
                    </a:lnTo>
                    <a:lnTo>
                      <a:pt x="2817" y="19410"/>
                    </a:lnTo>
                    <a:lnTo>
                      <a:pt x="3026" y="20171"/>
                    </a:lnTo>
                    <a:lnTo>
                      <a:pt x="3236" y="20856"/>
                    </a:lnTo>
                    <a:lnTo>
                      <a:pt x="3464" y="21503"/>
                    </a:lnTo>
                    <a:lnTo>
                      <a:pt x="3692" y="22055"/>
                    </a:lnTo>
                    <a:lnTo>
                      <a:pt x="3940" y="22550"/>
                    </a:lnTo>
                    <a:lnTo>
                      <a:pt x="4054" y="22759"/>
                    </a:lnTo>
                    <a:lnTo>
                      <a:pt x="4187" y="22949"/>
                    </a:lnTo>
                    <a:lnTo>
                      <a:pt x="4454" y="23330"/>
                    </a:lnTo>
                    <a:lnTo>
                      <a:pt x="4777" y="23730"/>
                    </a:lnTo>
                    <a:lnTo>
                      <a:pt x="5120" y="24148"/>
                    </a:lnTo>
                    <a:lnTo>
                      <a:pt x="5500" y="24586"/>
                    </a:lnTo>
                    <a:lnTo>
                      <a:pt x="6376" y="25537"/>
                    </a:lnTo>
                    <a:lnTo>
                      <a:pt x="7346" y="26546"/>
                    </a:lnTo>
                    <a:lnTo>
                      <a:pt x="8393" y="27592"/>
                    </a:lnTo>
                    <a:lnTo>
                      <a:pt x="9477" y="28658"/>
                    </a:lnTo>
                    <a:lnTo>
                      <a:pt x="10600" y="29705"/>
                    </a:lnTo>
                    <a:lnTo>
                      <a:pt x="11723" y="30751"/>
                    </a:lnTo>
                    <a:lnTo>
                      <a:pt x="13816" y="32654"/>
                    </a:lnTo>
                    <a:lnTo>
                      <a:pt x="15586" y="34215"/>
                    </a:lnTo>
                    <a:lnTo>
                      <a:pt x="17241" y="35661"/>
                    </a:lnTo>
                    <a:lnTo>
                      <a:pt x="17317" y="35166"/>
                    </a:lnTo>
                    <a:lnTo>
                      <a:pt x="17374" y="34595"/>
                    </a:lnTo>
                    <a:lnTo>
                      <a:pt x="17432" y="33796"/>
                    </a:lnTo>
                    <a:lnTo>
                      <a:pt x="17489" y="32826"/>
                    </a:lnTo>
                    <a:lnTo>
                      <a:pt x="17527" y="31703"/>
                    </a:lnTo>
                    <a:lnTo>
                      <a:pt x="17527" y="30428"/>
                    </a:lnTo>
                    <a:lnTo>
                      <a:pt x="17508" y="29743"/>
                    </a:lnTo>
                    <a:lnTo>
                      <a:pt x="17489" y="29020"/>
                    </a:lnTo>
                    <a:lnTo>
                      <a:pt x="17451" y="28278"/>
                    </a:lnTo>
                    <a:lnTo>
                      <a:pt x="17393" y="27516"/>
                    </a:lnTo>
                    <a:lnTo>
                      <a:pt x="17336" y="26736"/>
                    </a:lnTo>
                    <a:lnTo>
                      <a:pt x="17241" y="25937"/>
                    </a:lnTo>
                    <a:lnTo>
                      <a:pt x="17127" y="25119"/>
                    </a:lnTo>
                    <a:lnTo>
                      <a:pt x="17013" y="24281"/>
                    </a:lnTo>
                    <a:lnTo>
                      <a:pt x="16861" y="23425"/>
                    </a:lnTo>
                    <a:lnTo>
                      <a:pt x="16689" y="22569"/>
                    </a:lnTo>
                    <a:lnTo>
                      <a:pt x="16480" y="21712"/>
                    </a:lnTo>
                    <a:lnTo>
                      <a:pt x="16252" y="20856"/>
                    </a:lnTo>
                    <a:lnTo>
                      <a:pt x="16004" y="19981"/>
                    </a:lnTo>
                    <a:lnTo>
                      <a:pt x="15719" y="19124"/>
                    </a:lnTo>
                    <a:lnTo>
                      <a:pt x="15414" y="18249"/>
                    </a:lnTo>
                    <a:lnTo>
                      <a:pt x="15053" y="17393"/>
                    </a:lnTo>
                    <a:lnTo>
                      <a:pt x="14672" y="16556"/>
                    </a:lnTo>
                    <a:lnTo>
                      <a:pt x="14273" y="15718"/>
                    </a:lnTo>
                    <a:lnTo>
                      <a:pt x="13816" y="14881"/>
                    </a:lnTo>
                    <a:lnTo>
                      <a:pt x="13340" y="14063"/>
                    </a:lnTo>
                    <a:lnTo>
                      <a:pt x="12845" y="13263"/>
                    </a:lnTo>
                    <a:lnTo>
                      <a:pt x="12332" y="12483"/>
                    </a:lnTo>
                    <a:lnTo>
                      <a:pt x="11780" y="11722"/>
                    </a:lnTo>
                    <a:lnTo>
                      <a:pt x="11228" y="10961"/>
                    </a:lnTo>
                    <a:lnTo>
                      <a:pt x="10657" y="10219"/>
                    </a:lnTo>
                    <a:lnTo>
                      <a:pt x="10086" y="9515"/>
                    </a:lnTo>
                    <a:lnTo>
                      <a:pt x="9496" y="8811"/>
                    </a:lnTo>
                    <a:lnTo>
                      <a:pt x="8906" y="8126"/>
                    </a:lnTo>
                    <a:lnTo>
                      <a:pt x="8317" y="7479"/>
                    </a:lnTo>
                    <a:lnTo>
                      <a:pt x="7727" y="6832"/>
                    </a:lnTo>
                    <a:lnTo>
                      <a:pt x="7137" y="6223"/>
                    </a:lnTo>
                    <a:lnTo>
                      <a:pt x="6547" y="5633"/>
                    </a:lnTo>
                    <a:lnTo>
                      <a:pt x="5405" y="4529"/>
                    </a:lnTo>
                    <a:lnTo>
                      <a:pt x="4320" y="3520"/>
                    </a:lnTo>
                    <a:lnTo>
                      <a:pt x="3293" y="2626"/>
                    </a:lnTo>
                    <a:lnTo>
                      <a:pt x="2379" y="1865"/>
                    </a:lnTo>
                    <a:lnTo>
                      <a:pt x="1580" y="1218"/>
                    </a:lnTo>
                    <a:lnTo>
                      <a:pt x="914" y="685"/>
                    </a:lnTo>
                    <a:lnTo>
                      <a:pt x="419" y="3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CBB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27"/>
              <p:cNvSpPr/>
              <p:nvPr/>
            </p:nvSpPr>
            <p:spPr>
              <a:xfrm>
                <a:off x="-1896425" y="-216000"/>
                <a:ext cx="438175" cy="891525"/>
              </a:xfrm>
              <a:custGeom>
                <a:avLst/>
                <a:gdLst/>
                <a:ahLst/>
                <a:cxnLst/>
                <a:rect l="l" t="t" r="r" b="b"/>
                <a:pathLst>
                  <a:path w="17527" h="35661" fill="none" extrusionOk="0">
                    <a:moveTo>
                      <a:pt x="17241" y="35661"/>
                    </a:moveTo>
                    <a:lnTo>
                      <a:pt x="17241" y="35661"/>
                    </a:lnTo>
                    <a:lnTo>
                      <a:pt x="15586" y="34215"/>
                    </a:lnTo>
                    <a:lnTo>
                      <a:pt x="13816" y="32654"/>
                    </a:lnTo>
                    <a:lnTo>
                      <a:pt x="11723" y="30751"/>
                    </a:lnTo>
                    <a:lnTo>
                      <a:pt x="10600" y="29705"/>
                    </a:lnTo>
                    <a:lnTo>
                      <a:pt x="9477" y="28658"/>
                    </a:lnTo>
                    <a:lnTo>
                      <a:pt x="8393" y="27592"/>
                    </a:lnTo>
                    <a:lnTo>
                      <a:pt x="7346" y="26546"/>
                    </a:lnTo>
                    <a:lnTo>
                      <a:pt x="6376" y="25537"/>
                    </a:lnTo>
                    <a:lnTo>
                      <a:pt x="5500" y="24586"/>
                    </a:lnTo>
                    <a:lnTo>
                      <a:pt x="5120" y="24148"/>
                    </a:lnTo>
                    <a:lnTo>
                      <a:pt x="4777" y="23730"/>
                    </a:lnTo>
                    <a:lnTo>
                      <a:pt x="4454" y="23330"/>
                    </a:lnTo>
                    <a:lnTo>
                      <a:pt x="4187" y="22949"/>
                    </a:lnTo>
                    <a:lnTo>
                      <a:pt x="4187" y="22949"/>
                    </a:lnTo>
                    <a:lnTo>
                      <a:pt x="4054" y="22759"/>
                    </a:lnTo>
                    <a:lnTo>
                      <a:pt x="3940" y="22550"/>
                    </a:lnTo>
                    <a:lnTo>
                      <a:pt x="3692" y="22055"/>
                    </a:lnTo>
                    <a:lnTo>
                      <a:pt x="3464" y="21503"/>
                    </a:lnTo>
                    <a:lnTo>
                      <a:pt x="3236" y="20856"/>
                    </a:lnTo>
                    <a:lnTo>
                      <a:pt x="3026" y="20171"/>
                    </a:lnTo>
                    <a:lnTo>
                      <a:pt x="2817" y="19410"/>
                    </a:lnTo>
                    <a:lnTo>
                      <a:pt x="2608" y="18592"/>
                    </a:lnTo>
                    <a:lnTo>
                      <a:pt x="2417" y="17754"/>
                    </a:lnTo>
                    <a:lnTo>
                      <a:pt x="2227" y="16860"/>
                    </a:lnTo>
                    <a:lnTo>
                      <a:pt x="2037" y="15928"/>
                    </a:lnTo>
                    <a:lnTo>
                      <a:pt x="1694" y="14006"/>
                    </a:lnTo>
                    <a:lnTo>
                      <a:pt x="1371" y="12027"/>
                    </a:lnTo>
                    <a:lnTo>
                      <a:pt x="1104" y="10048"/>
                    </a:lnTo>
                    <a:lnTo>
                      <a:pt x="838" y="8107"/>
                    </a:lnTo>
                    <a:lnTo>
                      <a:pt x="629" y="6261"/>
                    </a:lnTo>
                    <a:lnTo>
                      <a:pt x="438" y="4548"/>
                    </a:lnTo>
                    <a:lnTo>
                      <a:pt x="286" y="3045"/>
                    </a:lnTo>
                    <a:lnTo>
                      <a:pt x="77" y="83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19" y="324"/>
                    </a:lnTo>
                    <a:lnTo>
                      <a:pt x="914" y="685"/>
                    </a:lnTo>
                    <a:lnTo>
                      <a:pt x="1580" y="1218"/>
                    </a:lnTo>
                    <a:lnTo>
                      <a:pt x="2379" y="1865"/>
                    </a:lnTo>
                    <a:lnTo>
                      <a:pt x="3293" y="2626"/>
                    </a:lnTo>
                    <a:lnTo>
                      <a:pt x="4320" y="3520"/>
                    </a:lnTo>
                    <a:lnTo>
                      <a:pt x="5405" y="4529"/>
                    </a:lnTo>
                    <a:lnTo>
                      <a:pt x="6547" y="5633"/>
                    </a:lnTo>
                    <a:lnTo>
                      <a:pt x="7137" y="6223"/>
                    </a:lnTo>
                    <a:lnTo>
                      <a:pt x="7727" y="6832"/>
                    </a:lnTo>
                    <a:lnTo>
                      <a:pt x="8317" y="7479"/>
                    </a:lnTo>
                    <a:lnTo>
                      <a:pt x="8906" y="8126"/>
                    </a:lnTo>
                    <a:lnTo>
                      <a:pt x="9496" y="8811"/>
                    </a:lnTo>
                    <a:lnTo>
                      <a:pt x="10086" y="9515"/>
                    </a:lnTo>
                    <a:lnTo>
                      <a:pt x="10657" y="10219"/>
                    </a:lnTo>
                    <a:lnTo>
                      <a:pt x="11228" y="10961"/>
                    </a:lnTo>
                    <a:lnTo>
                      <a:pt x="11780" y="11722"/>
                    </a:lnTo>
                    <a:lnTo>
                      <a:pt x="12332" y="12483"/>
                    </a:lnTo>
                    <a:lnTo>
                      <a:pt x="12845" y="13263"/>
                    </a:lnTo>
                    <a:lnTo>
                      <a:pt x="13340" y="14063"/>
                    </a:lnTo>
                    <a:lnTo>
                      <a:pt x="13816" y="14881"/>
                    </a:lnTo>
                    <a:lnTo>
                      <a:pt x="14273" y="15718"/>
                    </a:lnTo>
                    <a:lnTo>
                      <a:pt x="14273" y="15718"/>
                    </a:lnTo>
                    <a:lnTo>
                      <a:pt x="14672" y="16556"/>
                    </a:lnTo>
                    <a:lnTo>
                      <a:pt x="15053" y="17393"/>
                    </a:lnTo>
                    <a:lnTo>
                      <a:pt x="15414" y="18249"/>
                    </a:lnTo>
                    <a:lnTo>
                      <a:pt x="15719" y="19124"/>
                    </a:lnTo>
                    <a:lnTo>
                      <a:pt x="16004" y="19981"/>
                    </a:lnTo>
                    <a:lnTo>
                      <a:pt x="16252" y="20856"/>
                    </a:lnTo>
                    <a:lnTo>
                      <a:pt x="16480" y="21712"/>
                    </a:lnTo>
                    <a:lnTo>
                      <a:pt x="16689" y="22569"/>
                    </a:lnTo>
                    <a:lnTo>
                      <a:pt x="16861" y="23425"/>
                    </a:lnTo>
                    <a:lnTo>
                      <a:pt x="17013" y="24281"/>
                    </a:lnTo>
                    <a:lnTo>
                      <a:pt x="17127" y="25119"/>
                    </a:lnTo>
                    <a:lnTo>
                      <a:pt x="17241" y="25937"/>
                    </a:lnTo>
                    <a:lnTo>
                      <a:pt x="17336" y="26736"/>
                    </a:lnTo>
                    <a:lnTo>
                      <a:pt x="17393" y="27516"/>
                    </a:lnTo>
                    <a:lnTo>
                      <a:pt x="17451" y="28278"/>
                    </a:lnTo>
                    <a:lnTo>
                      <a:pt x="17489" y="29020"/>
                    </a:lnTo>
                    <a:lnTo>
                      <a:pt x="17508" y="29743"/>
                    </a:lnTo>
                    <a:lnTo>
                      <a:pt x="17527" y="30428"/>
                    </a:lnTo>
                    <a:lnTo>
                      <a:pt x="17527" y="31703"/>
                    </a:lnTo>
                    <a:lnTo>
                      <a:pt x="17489" y="32826"/>
                    </a:lnTo>
                    <a:lnTo>
                      <a:pt x="17432" y="33796"/>
                    </a:lnTo>
                    <a:lnTo>
                      <a:pt x="17374" y="34595"/>
                    </a:lnTo>
                    <a:lnTo>
                      <a:pt x="17317" y="35166"/>
                    </a:lnTo>
                    <a:lnTo>
                      <a:pt x="17241" y="3566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27"/>
              <p:cNvSpPr/>
              <p:nvPr/>
            </p:nvSpPr>
            <p:spPr>
              <a:xfrm>
                <a:off x="-1896425" y="-216000"/>
                <a:ext cx="435325" cy="891525"/>
              </a:xfrm>
              <a:custGeom>
                <a:avLst/>
                <a:gdLst/>
                <a:ahLst/>
                <a:cxnLst/>
                <a:rect l="l" t="t" r="r" b="b"/>
                <a:pathLst>
                  <a:path w="17413" h="35661" extrusionOk="0">
                    <a:moveTo>
                      <a:pt x="1" y="0"/>
                    </a:moveTo>
                    <a:lnTo>
                      <a:pt x="1523" y="2265"/>
                    </a:lnTo>
                    <a:lnTo>
                      <a:pt x="3141" y="4681"/>
                    </a:lnTo>
                    <a:lnTo>
                      <a:pt x="5024" y="7574"/>
                    </a:lnTo>
                    <a:lnTo>
                      <a:pt x="6014" y="9096"/>
                    </a:lnTo>
                    <a:lnTo>
                      <a:pt x="7004" y="10656"/>
                    </a:lnTo>
                    <a:lnTo>
                      <a:pt x="7955" y="12198"/>
                    </a:lnTo>
                    <a:lnTo>
                      <a:pt x="8868" y="13682"/>
                    </a:lnTo>
                    <a:lnTo>
                      <a:pt x="9687" y="15071"/>
                    </a:lnTo>
                    <a:lnTo>
                      <a:pt x="10410" y="16346"/>
                    </a:lnTo>
                    <a:lnTo>
                      <a:pt x="10714" y="16917"/>
                    </a:lnTo>
                    <a:lnTo>
                      <a:pt x="10981" y="17450"/>
                    </a:lnTo>
                    <a:lnTo>
                      <a:pt x="11228" y="17945"/>
                    </a:lnTo>
                    <a:lnTo>
                      <a:pt x="11418" y="18363"/>
                    </a:lnTo>
                    <a:lnTo>
                      <a:pt x="11780" y="19277"/>
                    </a:lnTo>
                    <a:lnTo>
                      <a:pt x="12198" y="20361"/>
                    </a:lnTo>
                    <a:lnTo>
                      <a:pt x="12636" y="21579"/>
                    </a:lnTo>
                    <a:lnTo>
                      <a:pt x="13093" y="22892"/>
                    </a:lnTo>
                    <a:lnTo>
                      <a:pt x="14063" y="25747"/>
                    </a:lnTo>
                    <a:lnTo>
                      <a:pt x="15015" y="28639"/>
                    </a:lnTo>
                    <a:lnTo>
                      <a:pt x="15890" y="31341"/>
                    </a:lnTo>
                    <a:lnTo>
                      <a:pt x="16594" y="33568"/>
                    </a:lnTo>
                    <a:lnTo>
                      <a:pt x="17241" y="35661"/>
                    </a:lnTo>
                    <a:lnTo>
                      <a:pt x="17298" y="35185"/>
                    </a:lnTo>
                    <a:lnTo>
                      <a:pt x="17336" y="34595"/>
                    </a:lnTo>
                    <a:lnTo>
                      <a:pt x="17374" y="33815"/>
                    </a:lnTo>
                    <a:lnTo>
                      <a:pt x="17412" y="32864"/>
                    </a:lnTo>
                    <a:lnTo>
                      <a:pt x="17412" y="31760"/>
                    </a:lnTo>
                    <a:lnTo>
                      <a:pt x="17412" y="30504"/>
                    </a:lnTo>
                    <a:lnTo>
                      <a:pt x="17355" y="29134"/>
                    </a:lnTo>
                    <a:lnTo>
                      <a:pt x="17317" y="28411"/>
                    </a:lnTo>
                    <a:lnTo>
                      <a:pt x="17260" y="27669"/>
                    </a:lnTo>
                    <a:lnTo>
                      <a:pt x="17203" y="26907"/>
                    </a:lnTo>
                    <a:lnTo>
                      <a:pt x="17127" y="26127"/>
                    </a:lnTo>
                    <a:lnTo>
                      <a:pt x="17032" y="25347"/>
                    </a:lnTo>
                    <a:lnTo>
                      <a:pt x="16918" y="24529"/>
                    </a:lnTo>
                    <a:lnTo>
                      <a:pt x="16785" y="23711"/>
                    </a:lnTo>
                    <a:lnTo>
                      <a:pt x="16632" y="22892"/>
                    </a:lnTo>
                    <a:lnTo>
                      <a:pt x="16461" y="22074"/>
                    </a:lnTo>
                    <a:lnTo>
                      <a:pt x="16271" y="21237"/>
                    </a:lnTo>
                    <a:lnTo>
                      <a:pt x="16042" y="20418"/>
                    </a:lnTo>
                    <a:lnTo>
                      <a:pt x="15814" y="19581"/>
                    </a:lnTo>
                    <a:lnTo>
                      <a:pt x="15548" y="18763"/>
                    </a:lnTo>
                    <a:lnTo>
                      <a:pt x="15262" y="17964"/>
                    </a:lnTo>
                    <a:lnTo>
                      <a:pt x="14939" y="17164"/>
                    </a:lnTo>
                    <a:lnTo>
                      <a:pt x="14596" y="16365"/>
                    </a:lnTo>
                    <a:lnTo>
                      <a:pt x="14216" y="15604"/>
                    </a:lnTo>
                    <a:lnTo>
                      <a:pt x="13797" y="14824"/>
                    </a:lnTo>
                    <a:lnTo>
                      <a:pt x="13340" y="14044"/>
                    </a:lnTo>
                    <a:lnTo>
                      <a:pt x="12865" y="13282"/>
                    </a:lnTo>
                    <a:lnTo>
                      <a:pt x="12351" y="12521"/>
                    </a:lnTo>
                    <a:lnTo>
                      <a:pt x="11818" y="11779"/>
                    </a:lnTo>
                    <a:lnTo>
                      <a:pt x="11266" y="11037"/>
                    </a:lnTo>
                    <a:lnTo>
                      <a:pt x="10695" y="10314"/>
                    </a:lnTo>
                    <a:lnTo>
                      <a:pt x="10105" y="9591"/>
                    </a:lnTo>
                    <a:lnTo>
                      <a:pt x="9515" y="8887"/>
                    </a:lnTo>
                    <a:lnTo>
                      <a:pt x="8906" y="8202"/>
                    </a:lnTo>
                    <a:lnTo>
                      <a:pt x="8297" y="7536"/>
                    </a:lnTo>
                    <a:lnTo>
                      <a:pt x="7670" y="6889"/>
                    </a:lnTo>
                    <a:lnTo>
                      <a:pt x="7061" y="6261"/>
                    </a:lnTo>
                    <a:lnTo>
                      <a:pt x="5862" y="5081"/>
                    </a:lnTo>
                    <a:lnTo>
                      <a:pt x="4701" y="3977"/>
                    </a:lnTo>
                    <a:lnTo>
                      <a:pt x="3597" y="2988"/>
                    </a:lnTo>
                    <a:lnTo>
                      <a:pt x="2608" y="2131"/>
                    </a:lnTo>
                    <a:lnTo>
                      <a:pt x="1751" y="1389"/>
                    </a:lnTo>
                    <a:lnTo>
                      <a:pt x="1028" y="799"/>
                    </a:lnTo>
                    <a:lnTo>
                      <a:pt x="477" y="36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27"/>
              <p:cNvSpPr/>
              <p:nvPr/>
            </p:nvSpPr>
            <p:spPr>
              <a:xfrm>
                <a:off x="-1896425" y="-216000"/>
                <a:ext cx="435325" cy="891525"/>
              </a:xfrm>
              <a:custGeom>
                <a:avLst/>
                <a:gdLst/>
                <a:ahLst/>
                <a:cxnLst/>
                <a:rect l="l" t="t" r="r" b="b"/>
                <a:pathLst>
                  <a:path w="17413" h="3566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523" y="2265"/>
                    </a:lnTo>
                    <a:lnTo>
                      <a:pt x="3141" y="4681"/>
                    </a:lnTo>
                    <a:lnTo>
                      <a:pt x="5024" y="7574"/>
                    </a:lnTo>
                    <a:lnTo>
                      <a:pt x="6014" y="9096"/>
                    </a:lnTo>
                    <a:lnTo>
                      <a:pt x="7004" y="10656"/>
                    </a:lnTo>
                    <a:lnTo>
                      <a:pt x="7955" y="12198"/>
                    </a:lnTo>
                    <a:lnTo>
                      <a:pt x="8868" y="13682"/>
                    </a:lnTo>
                    <a:lnTo>
                      <a:pt x="9687" y="15071"/>
                    </a:lnTo>
                    <a:lnTo>
                      <a:pt x="10410" y="16346"/>
                    </a:lnTo>
                    <a:lnTo>
                      <a:pt x="10714" y="16917"/>
                    </a:lnTo>
                    <a:lnTo>
                      <a:pt x="10981" y="17450"/>
                    </a:lnTo>
                    <a:lnTo>
                      <a:pt x="11228" y="17945"/>
                    </a:lnTo>
                    <a:lnTo>
                      <a:pt x="11418" y="18363"/>
                    </a:lnTo>
                    <a:lnTo>
                      <a:pt x="11418" y="18363"/>
                    </a:lnTo>
                    <a:lnTo>
                      <a:pt x="11780" y="19277"/>
                    </a:lnTo>
                    <a:lnTo>
                      <a:pt x="12198" y="20361"/>
                    </a:lnTo>
                    <a:lnTo>
                      <a:pt x="12636" y="21579"/>
                    </a:lnTo>
                    <a:lnTo>
                      <a:pt x="13093" y="22892"/>
                    </a:lnTo>
                    <a:lnTo>
                      <a:pt x="14063" y="25747"/>
                    </a:lnTo>
                    <a:lnTo>
                      <a:pt x="15015" y="28639"/>
                    </a:lnTo>
                    <a:lnTo>
                      <a:pt x="15890" y="31341"/>
                    </a:lnTo>
                    <a:lnTo>
                      <a:pt x="16594" y="33568"/>
                    </a:lnTo>
                    <a:lnTo>
                      <a:pt x="17241" y="35661"/>
                    </a:lnTo>
                    <a:lnTo>
                      <a:pt x="17241" y="35661"/>
                    </a:lnTo>
                    <a:lnTo>
                      <a:pt x="17298" y="35185"/>
                    </a:lnTo>
                    <a:lnTo>
                      <a:pt x="17336" y="34595"/>
                    </a:lnTo>
                    <a:lnTo>
                      <a:pt x="17374" y="33815"/>
                    </a:lnTo>
                    <a:lnTo>
                      <a:pt x="17412" y="32864"/>
                    </a:lnTo>
                    <a:lnTo>
                      <a:pt x="17412" y="31760"/>
                    </a:lnTo>
                    <a:lnTo>
                      <a:pt x="17412" y="30504"/>
                    </a:lnTo>
                    <a:lnTo>
                      <a:pt x="17355" y="29134"/>
                    </a:lnTo>
                    <a:lnTo>
                      <a:pt x="17317" y="28411"/>
                    </a:lnTo>
                    <a:lnTo>
                      <a:pt x="17260" y="27669"/>
                    </a:lnTo>
                    <a:lnTo>
                      <a:pt x="17203" y="26907"/>
                    </a:lnTo>
                    <a:lnTo>
                      <a:pt x="17127" y="26127"/>
                    </a:lnTo>
                    <a:lnTo>
                      <a:pt x="17032" y="25347"/>
                    </a:lnTo>
                    <a:lnTo>
                      <a:pt x="16918" y="24529"/>
                    </a:lnTo>
                    <a:lnTo>
                      <a:pt x="16785" y="23711"/>
                    </a:lnTo>
                    <a:lnTo>
                      <a:pt x="16632" y="22892"/>
                    </a:lnTo>
                    <a:lnTo>
                      <a:pt x="16461" y="22074"/>
                    </a:lnTo>
                    <a:lnTo>
                      <a:pt x="16271" y="21237"/>
                    </a:lnTo>
                    <a:lnTo>
                      <a:pt x="16042" y="20418"/>
                    </a:lnTo>
                    <a:lnTo>
                      <a:pt x="15814" y="19581"/>
                    </a:lnTo>
                    <a:lnTo>
                      <a:pt x="15548" y="18763"/>
                    </a:lnTo>
                    <a:lnTo>
                      <a:pt x="15262" y="17964"/>
                    </a:lnTo>
                    <a:lnTo>
                      <a:pt x="14939" y="17164"/>
                    </a:lnTo>
                    <a:lnTo>
                      <a:pt x="14596" y="16365"/>
                    </a:lnTo>
                    <a:lnTo>
                      <a:pt x="14596" y="16365"/>
                    </a:lnTo>
                    <a:lnTo>
                      <a:pt x="14216" y="15604"/>
                    </a:lnTo>
                    <a:lnTo>
                      <a:pt x="13797" y="14824"/>
                    </a:lnTo>
                    <a:lnTo>
                      <a:pt x="13340" y="14044"/>
                    </a:lnTo>
                    <a:lnTo>
                      <a:pt x="12865" y="13282"/>
                    </a:lnTo>
                    <a:lnTo>
                      <a:pt x="12351" y="12521"/>
                    </a:lnTo>
                    <a:lnTo>
                      <a:pt x="11818" y="11779"/>
                    </a:lnTo>
                    <a:lnTo>
                      <a:pt x="11266" y="11037"/>
                    </a:lnTo>
                    <a:lnTo>
                      <a:pt x="10695" y="10314"/>
                    </a:lnTo>
                    <a:lnTo>
                      <a:pt x="10105" y="9591"/>
                    </a:lnTo>
                    <a:lnTo>
                      <a:pt x="9515" y="8887"/>
                    </a:lnTo>
                    <a:lnTo>
                      <a:pt x="8906" y="8202"/>
                    </a:lnTo>
                    <a:lnTo>
                      <a:pt x="8297" y="7536"/>
                    </a:lnTo>
                    <a:lnTo>
                      <a:pt x="7670" y="6889"/>
                    </a:lnTo>
                    <a:lnTo>
                      <a:pt x="7061" y="6261"/>
                    </a:lnTo>
                    <a:lnTo>
                      <a:pt x="5862" y="5081"/>
                    </a:lnTo>
                    <a:lnTo>
                      <a:pt x="4701" y="3977"/>
                    </a:lnTo>
                    <a:lnTo>
                      <a:pt x="3597" y="2988"/>
                    </a:lnTo>
                    <a:lnTo>
                      <a:pt x="2608" y="2131"/>
                    </a:lnTo>
                    <a:lnTo>
                      <a:pt x="1751" y="1389"/>
                    </a:lnTo>
                    <a:lnTo>
                      <a:pt x="1028" y="799"/>
                    </a:lnTo>
                    <a:lnTo>
                      <a:pt x="477" y="36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27"/>
              <p:cNvSpPr/>
              <p:nvPr/>
            </p:nvSpPr>
            <p:spPr>
              <a:xfrm>
                <a:off x="-1641900" y="-876325"/>
                <a:ext cx="204100" cy="108850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43540" extrusionOk="0">
                    <a:moveTo>
                      <a:pt x="743" y="0"/>
                    </a:moveTo>
                    <a:lnTo>
                      <a:pt x="666" y="952"/>
                    </a:lnTo>
                    <a:lnTo>
                      <a:pt x="495" y="3464"/>
                    </a:lnTo>
                    <a:lnTo>
                      <a:pt x="400" y="5176"/>
                    </a:lnTo>
                    <a:lnTo>
                      <a:pt x="305" y="7117"/>
                    </a:lnTo>
                    <a:lnTo>
                      <a:pt x="210" y="9230"/>
                    </a:lnTo>
                    <a:lnTo>
                      <a:pt x="115" y="11456"/>
                    </a:lnTo>
                    <a:lnTo>
                      <a:pt x="38" y="13721"/>
                    </a:lnTo>
                    <a:lnTo>
                      <a:pt x="0" y="16004"/>
                    </a:lnTo>
                    <a:lnTo>
                      <a:pt x="0" y="18211"/>
                    </a:lnTo>
                    <a:lnTo>
                      <a:pt x="19" y="19277"/>
                    </a:lnTo>
                    <a:lnTo>
                      <a:pt x="38" y="20305"/>
                    </a:lnTo>
                    <a:lnTo>
                      <a:pt x="77" y="21294"/>
                    </a:lnTo>
                    <a:lnTo>
                      <a:pt x="115" y="22246"/>
                    </a:lnTo>
                    <a:lnTo>
                      <a:pt x="191" y="23121"/>
                    </a:lnTo>
                    <a:lnTo>
                      <a:pt x="267" y="23939"/>
                    </a:lnTo>
                    <a:lnTo>
                      <a:pt x="362" y="24681"/>
                    </a:lnTo>
                    <a:lnTo>
                      <a:pt x="457" y="25347"/>
                    </a:lnTo>
                    <a:lnTo>
                      <a:pt x="590" y="25937"/>
                    </a:lnTo>
                    <a:lnTo>
                      <a:pt x="666" y="26185"/>
                    </a:lnTo>
                    <a:lnTo>
                      <a:pt x="743" y="26413"/>
                    </a:lnTo>
                    <a:lnTo>
                      <a:pt x="1085" y="27384"/>
                    </a:lnTo>
                    <a:lnTo>
                      <a:pt x="1504" y="28506"/>
                    </a:lnTo>
                    <a:lnTo>
                      <a:pt x="2512" y="31075"/>
                    </a:lnTo>
                    <a:lnTo>
                      <a:pt x="3635" y="33892"/>
                    </a:lnTo>
                    <a:lnTo>
                      <a:pt x="4796" y="36727"/>
                    </a:lnTo>
                    <a:lnTo>
                      <a:pt x="6756" y="41522"/>
                    </a:lnTo>
                    <a:lnTo>
                      <a:pt x="7612" y="43539"/>
                    </a:lnTo>
                    <a:lnTo>
                      <a:pt x="7650" y="43007"/>
                    </a:lnTo>
                    <a:lnTo>
                      <a:pt x="7783" y="41560"/>
                    </a:lnTo>
                    <a:lnTo>
                      <a:pt x="7936" y="39391"/>
                    </a:lnTo>
                    <a:lnTo>
                      <a:pt x="8012" y="38078"/>
                    </a:lnTo>
                    <a:lnTo>
                      <a:pt x="8069" y="36651"/>
                    </a:lnTo>
                    <a:lnTo>
                      <a:pt x="8126" y="35147"/>
                    </a:lnTo>
                    <a:lnTo>
                      <a:pt x="8164" y="33568"/>
                    </a:lnTo>
                    <a:lnTo>
                      <a:pt x="8164" y="31951"/>
                    </a:lnTo>
                    <a:lnTo>
                      <a:pt x="8145" y="30295"/>
                    </a:lnTo>
                    <a:lnTo>
                      <a:pt x="8107" y="28659"/>
                    </a:lnTo>
                    <a:lnTo>
                      <a:pt x="8050" y="27840"/>
                    </a:lnTo>
                    <a:lnTo>
                      <a:pt x="8012" y="27041"/>
                    </a:lnTo>
                    <a:lnTo>
                      <a:pt x="7936" y="26261"/>
                    </a:lnTo>
                    <a:lnTo>
                      <a:pt x="7859" y="25481"/>
                    </a:lnTo>
                    <a:lnTo>
                      <a:pt x="7783" y="24719"/>
                    </a:lnTo>
                    <a:lnTo>
                      <a:pt x="7669" y="23996"/>
                    </a:lnTo>
                    <a:lnTo>
                      <a:pt x="7555" y="23235"/>
                    </a:lnTo>
                    <a:lnTo>
                      <a:pt x="7403" y="22455"/>
                    </a:lnTo>
                    <a:lnTo>
                      <a:pt x="7231" y="21618"/>
                    </a:lnTo>
                    <a:lnTo>
                      <a:pt x="7041" y="20742"/>
                    </a:lnTo>
                    <a:lnTo>
                      <a:pt x="6604" y="18916"/>
                    </a:lnTo>
                    <a:lnTo>
                      <a:pt x="6109" y="16994"/>
                    </a:lnTo>
                    <a:lnTo>
                      <a:pt x="5557" y="15015"/>
                    </a:lnTo>
                    <a:lnTo>
                      <a:pt x="4967" y="13016"/>
                    </a:lnTo>
                    <a:lnTo>
                      <a:pt x="4377" y="11037"/>
                    </a:lnTo>
                    <a:lnTo>
                      <a:pt x="3768" y="9096"/>
                    </a:lnTo>
                    <a:lnTo>
                      <a:pt x="3178" y="7270"/>
                    </a:lnTo>
                    <a:lnTo>
                      <a:pt x="2626" y="5557"/>
                    </a:lnTo>
                    <a:lnTo>
                      <a:pt x="1656" y="2665"/>
                    </a:lnTo>
                    <a:lnTo>
                      <a:pt x="990" y="724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rgbClr val="ACBB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27"/>
              <p:cNvSpPr/>
              <p:nvPr/>
            </p:nvSpPr>
            <p:spPr>
              <a:xfrm>
                <a:off x="-1641900" y="-876325"/>
                <a:ext cx="204100" cy="108850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43540" fill="none" extrusionOk="0">
                    <a:moveTo>
                      <a:pt x="7612" y="43539"/>
                    </a:moveTo>
                    <a:lnTo>
                      <a:pt x="7612" y="43539"/>
                    </a:lnTo>
                    <a:lnTo>
                      <a:pt x="6756" y="41522"/>
                    </a:lnTo>
                    <a:lnTo>
                      <a:pt x="4796" y="36727"/>
                    </a:lnTo>
                    <a:lnTo>
                      <a:pt x="3635" y="33892"/>
                    </a:lnTo>
                    <a:lnTo>
                      <a:pt x="2512" y="31075"/>
                    </a:lnTo>
                    <a:lnTo>
                      <a:pt x="1504" y="28506"/>
                    </a:lnTo>
                    <a:lnTo>
                      <a:pt x="1085" y="27384"/>
                    </a:lnTo>
                    <a:lnTo>
                      <a:pt x="743" y="26413"/>
                    </a:lnTo>
                    <a:lnTo>
                      <a:pt x="743" y="26413"/>
                    </a:lnTo>
                    <a:lnTo>
                      <a:pt x="666" y="26185"/>
                    </a:lnTo>
                    <a:lnTo>
                      <a:pt x="590" y="25937"/>
                    </a:lnTo>
                    <a:lnTo>
                      <a:pt x="457" y="25347"/>
                    </a:lnTo>
                    <a:lnTo>
                      <a:pt x="362" y="24681"/>
                    </a:lnTo>
                    <a:lnTo>
                      <a:pt x="267" y="23939"/>
                    </a:lnTo>
                    <a:lnTo>
                      <a:pt x="191" y="23121"/>
                    </a:lnTo>
                    <a:lnTo>
                      <a:pt x="115" y="22246"/>
                    </a:lnTo>
                    <a:lnTo>
                      <a:pt x="77" y="21294"/>
                    </a:lnTo>
                    <a:lnTo>
                      <a:pt x="38" y="20305"/>
                    </a:lnTo>
                    <a:lnTo>
                      <a:pt x="19" y="19277"/>
                    </a:lnTo>
                    <a:lnTo>
                      <a:pt x="0" y="18211"/>
                    </a:lnTo>
                    <a:lnTo>
                      <a:pt x="0" y="16004"/>
                    </a:lnTo>
                    <a:lnTo>
                      <a:pt x="38" y="13721"/>
                    </a:lnTo>
                    <a:lnTo>
                      <a:pt x="115" y="11456"/>
                    </a:lnTo>
                    <a:lnTo>
                      <a:pt x="210" y="9230"/>
                    </a:lnTo>
                    <a:lnTo>
                      <a:pt x="305" y="7117"/>
                    </a:lnTo>
                    <a:lnTo>
                      <a:pt x="400" y="5176"/>
                    </a:lnTo>
                    <a:lnTo>
                      <a:pt x="495" y="3464"/>
                    </a:lnTo>
                    <a:lnTo>
                      <a:pt x="666" y="952"/>
                    </a:lnTo>
                    <a:lnTo>
                      <a:pt x="743" y="0"/>
                    </a:lnTo>
                    <a:lnTo>
                      <a:pt x="743" y="0"/>
                    </a:lnTo>
                    <a:lnTo>
                      <a:pt x="990" y="724"/>
                    </a:lnTo>
                    <a:lnTo>
                      <a:pt x="1656" y="2665"/>
                    </a:lnTo>
                    <a:lnTo>
                      <a:pt x="2626" y="5557"/>
                    </a:lnTo>
                    <a:lnTo>
                      <a:pt x="3178" y="7270"/>
                    </a:lnTo>
                    <a:lnTo>
                      <a:pt x="3768" y="9096"/>
                    </a:lnTo>
                    <a:lnTo>
                      <a:pt x="4377" y="11037"/>
                    </a:lnTo>
                    <a:lnTo>
                      <a:pt x="4967" y="13016"/>
                    </a:lnTo>
                    <a:lnTo>
                      <a:pt x="5557" y="15015"/>
                    </a:lnTo>
                    <a:lnTo>
                      <a:pt x="6109" y="16994"/>
                    </a:lnTo>
                    <a:lnTo>
                      <a:pt x="6604" y="18916"/>
                    </a:lnTo>
                    <a:lnTo>
                      <a:pt x="7041" y="20742"/>
                    </a:lnTo>
                    <a:lnTo>
                      <a:pt x="7231" y="21618"/>
                    </a:lnTo>
                    <a:lnTo>
                      <a:pt x="7403" y="22455"/>
                    </a:lnTo>
                    <a:lnTo>
                      <a:pt x="7555" y="23235"/>
                    </a:lnTo>
                    <a:lnTo>
                      <a:pt x="7669" y="23996"/>
                    </a:lnTo>
                    <a:lnTo>
                      <a:pt x="7669" y="23996"/>
                    </a:lnTo>
                    <a:lnTo>
                      <a:pt x="7783" y="24719"/>
                    </a:lnTo>
                    <a:lnTo>
                      <a:pt x="7859" y="25481"/>
                    </a:lnTo>
                    <a:lnTo>
                      <a:pt x="7936" y="26261"/>
                    </a:lnTo>
                    <a:lnTo>
                      <a:pt x="8012" y="27041"/>
                    </a:lnTo>
                    <a:lnTo>
                      <a:pt x="8050" y="27840"/>
                    </a:lnTo>
                    <a:lnTo>
                      <a:pt x="8107" y="28659"/>
                    </a:lnTo>
                    <a:lnTo>
                      <a:pt x="8145" y="30295"/>
                    </a:lnTo>
                    <a:lnTo>
                      <a:pt x="8164" y="31951"/>
                    </a:lnTo>
                    <a:lnTo>
                      <a:pt x="8164" y="33568"/>
                    </a:lnTo>
                    <a:lnTo>
                      <a:pt x="8126" y="35147"/>
                    </a:lnTo>
                    <a:lnTo>
                      <a:pt x="8069" y="36651"/>
                    </a:lnTo>
                    <a:lnTo>
                      <a:pt x="8012" y="38078"/>
                    </a:lnTo>
                    <a:lnTo>
                      <a:pt x="7936" y="39391"/>
                    </a:lnTo>
                    <a:lnTo>
                      <a:pt x="7783" y="41560"/>
                    </a:lnTo>
                    <a:lnTo>
                      <a:pt x="7650" y="43007"/>
                    </a:lnTo>
                    <a:lnTo>
                      <a:pt x="7612" y="4353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27"/>
              <p:cNvSpPr/>
              <p:nvPr/>
            </p:nvSpPr>
            <p:spPr>
              <a:xfrm>
                <a:off x="-1623350" y="-876325"/>
                <a:ext cx="183650" cy="1088500"/>
              </a:xfrm>
              <a:custGeom>
                <a:avLst/>
                <a:gdLst/>
                <a:ahLst/>
                <a:cxnLst/>
                <a:rect l="l" t="t" r="r" b="b"/>
                <a:pathLst>
                  <a:path w="7346" h="43540" extrusionOk="0">
                    <a:moveTo>
                      <a:pt x="1" y="0"/>
                    </a:moveTo>
                    <a:lnTo>
                      <a:pt x="1884" y="11361"/>
                    </a:lnTo>
                    <a:lnTo>
                      <a:pt x="3293" y="19924"/>
                    </a:lnTo>
                    <a:lnTo>
                      <a:pt x="3825" y="23273"/>
                    </a:lnTo>
                    <a:lnTo>
                      <a:pt x="4149" y="25385"/>
                    </a:lnTo>
                    <a:lnTo>
                      <a:pt x="4777" y="29724"/>
                    </a:lnTo>
                    <a:lnTo>
                      <a:pt x="5690" y="35794"/>
                    </a:lnTo>
                    <a:lnTo>
                      <a:pt x="6870" y="43539"/>
                    </a:lnTo>
                    <a:lnTo>
                      <a:pt x="6908" y="43045"/>
                    </a:lnTo>
                    <a:lnTo>
                      <a:pt x="7022" y="41655"/>
                    </a:lnTo>
                    <a:lnTo>
                      <a:pt x="7155" y="39600"/>
                    </a:lnTo>
                    <a:lnTo>
                      <a:pt x="7213" y="38363"/>
                    </a:lnTo>
                    <a:lnTo>
                      <a:pt x="7270" y="37012"/>
                    </a:lnTo>
                    <a:lnTo>
                      <a:pt x="7308" y="35585"/>
                    </a:lnTo>
                    <a:lnTo>
                      <a:pt x="7346" y="34120"/>
                    </a:lnTo>
                    <a:lnTo>
                      <a:pt x="7346" y="32598"/>
                    </a:lnTo>
                    <a:lnTo>
                      <a:pt x="7327" y="31056"/>
                    </a:lnTo>
                    <a:lnTo>
                      <a:pt x="7270" y="29534"/>
                    </a:lnTo>
                    <a:lnTo>
                      <a:pt x="7175" y="28050"/>
                    </a:lnTo>
                    <a:lnTo>
                      <a:pt x="7117" y="27307"/>
                    </a:lnTo>
                    <a:lnTo>
                      <a:pt x="7041" y="26603"/>
                    </a:lnTo>
                    <a:lnTo>
                      <a:pt x="6965" y="25918"/>
                    </a:lnTo>
                    <a:lnTo>
                      <a:pt x="6870" y="25252"/>
                    </a:lnTo>
                    <a:lnTo>
                      <a:pt x="6737" y="24548"/>
                    </a:lnTo>
                    <a:lnTo>
                      <a:pt x="6604" y="23806"/>
                    </a:lnTo>
                    <a:lnTo>
                      <a:pt x="6242" y="22151"/>
                    </a:lnTo>
                    <a:lnTo>
                      <a:pt x="5823" y="20324"/>
                    </a:lnTo>
                    <a:lnTo>
                      <a:pt x="5329" y="18345"/>
                    </a:lnTo>
                    <a:lnTo>
                      <a:pt x="4777" y="16290"/>
                    </a:lnTo>
                    <a:lnTo>
                      <a:pt x="4206" y="14177"/>
                    </a:lnTo>
                    <a:lnTo>
                      <a:pt x="3616" y="12065"/>
                    </a:lnTo>
                    <a:lnTo>
                      <a:pt x="3007" y="9991"/>
                    </a:lnTo>
                    <a:lnTo>
                      <a:pt x="1884" y="6147"/>
                    </a:lnTo>
                    <a:lnTo>
                      <a:pt x="914" y="29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27"/>
              <p:cNvSpPr/>
              <p:nvPr/>
            </p:nvSpPr>
            <p:spPr>
              <a:xfrm>
                <a:off x="-1761775" y="740200"/>
                <a:ext cx="626550" cy="778325"/>
              </a:xfrm>
              <a:custGeom>
                <a:avLst/>
                <a:gdLst/>
                <a:ahLst/>
                <a:cxnLst/>
                <a:rect l="l" t="t" r="r" b="b"/>
                <a:pathLst>
                  <a:path w="25062" h="31133" extrusionOk="0">
                    <a:moveTo>
                      <a:pt x="0" y="1"/>
                    </a:moveTo>
                    <a:lnTo>
                      <a:pt x="1922" y="31133"/>
                    </a:lnTo>
                    <a:lnTo>
                      <a:pt x="23082" y="31133"/>
                    </a:lnTo>
                    <a:lnTo>
                      <a:pt x="25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27"/>
              <p:cNvSpPr/>
              <p:nvPr/>
            </p:nvSpPr>
            <p:spPr>
              <a:xfrm>
                <a:off x="-1295100" y="789200"/>
                <a:ext cx="32850" cy="28975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1590" extrusionOk="0">
                    <a:moveTo>
                      <a:pt x="743" y="1"/>
                    </a:moveTo>
                    <a:lnTo>
                      <a:pt x="667" y="267"/>
                    </a:lnTo>
                    <a:lnTo>
                      <a:pt x="495" y="1028"/>
                    </a:lnTo>
                    <a:lnTo>
                      <a:pt x="400" y="1580"/>
                    </a:lnTo>
                    <a:lnTo>
                      <a:pt x="286" y="2208"/>
                    </a:lnTo>
                    <a:lnTo>
                      <a:pt x="191" y="2931"/>
                    </a:lnTo>
                    <a:lnTo>
                      <a:pt x="115" y="3731"/>
                    </a:lnTo>
                    <a:lnTo>
                      <a:pt x="39" y="4587"/>
                    </a:lnTo>
                    <a:lnTo>
                      <a:pt x="1" y="5500"/>
                    </a:lnTo>
                    <a:lnTo>
                      <a:pt x="1" y="6452"/>
                    </a:lnTo>
                    <a:lnTo>
                      <a:pt x="1" y="6947"/>
                    </a:lnTo>
                    <a:lnTo>
                      <a:pt x="20" y="7441"/>
                    </a:lnTo>
                    <a:lnTo>
                      <a:pt x="58" y="7955"/>
                    </a:lnTo>
                    <a:lnTo>
                      <a:pt x="115" y="8469"/>
                    </a:lnTo>
                    <a:lnTo>
                      <a:pt x="172" y="8983"/>
                    </a:lnTo>
                    <a:lnTo>
                      <a:pt x="248" y="9496"/>
                    </a:lnTo>
                    <a:lnTo>
                      <a:pt x="343" y="10029"/>
                    </a:lnTo>
                    <a:lnTo>
                      <a:pt x="457" y="10543"/>
                    </a:lnTo>
                    <a:lnTo>
                      <a:pt x="591" y="11076"/>
                    </a:lnTo>
                    <a:lnTo>
                      <a:pt x="743" y="11590"/>
                    </a:lnTo>
                    <a:lnTo>
                      <a:pt x="800" y="11342"/>
                    </a:lnTo>
                    <a:lnTo>
                      <a:pt x="914" y="10638"/>
                    </a:lnTo>
                    <a:lnTo>
                      <a:pt x="990" y="10143"/>
                    </a:lnTo>
                    <a:lnTo>
                      <a:pt x="1085" y="9554"/>
                    </a:lnTo>
                    <a:lnTo>
                      <a:pt x="1161" y="8868"/>
                    </a:lnTo>
                    <a:lnTo>
                      <a:pt x="1219" y="8107"/>
                    </a:lnTo>
                    <a:lnTo>
                      <a:pt x="1276" y="7270"/>
                    </a:lnTo>
                    <a:lnTo>
                      <a:pt x="1314" y="6376"/>
                    </a:lnTo>
                    <a:lnTo>
                      <a:pt x="1314" y="5405"/>
                    </a:lnTo>
                    <a:lnTo>
                      <a:pt x="1295" y="4397"/>
                    </a:lnTo>
                    <a:lnTo>
                      <a:pt x="1219" y="3350"/>
                    </a:lnTo>
                    <a:lnTo>
                      <a:pt x="1104" y="2265"/>
                    </a:lnTo>
                    <a:lnTo>
                      <a:pt x="1047" y="1713"/>
                    </a:lnTo>
                    <a:lnTo>
                      <a:pt x="952" y="1143"/>
                    </a:lnTo>
                    <a:lnTo>
                      <a:pt x="857" y="572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27"/>
              <p:cNvSpPr/>
              <p:nvPr/>
            </p:nvSpPr>
            <p:spPr>
              <a:xfrm>
                <a:off x="-1708500" y="1023750"/>
                <a:ext cx="17625" cy="28975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1590" extrusionOk="0">
                    <a:moveTo>
                      <a:pt x="210" y="0"/>
                    </a:moveTo>
                    <a:lnTo>
                      <a:pt x="191" y="267"/>
                    </a:lnTo>
                    <a:lnTo>
                      <a:pt x="134" y="1028"/>
                    </a:lnTo>
                    <a:lnTo>
                      <a:pt x="57" y="2208"/>
                    </a:lnTo>
                    <a:lnTo>
                      <a:pt x="19" y="2931"/>
                    </a:lnTo>
                    <a:lnTo>
                      <a:pt x="0" y="3730"/>
                    </a:lnTo>
                    <a:lnTo>
                      <a:pt x="0" y="4586"/>
                    </a:lnTo>
                    <a:lnTo>
                      <a:pt x="0" y="5500"/>
                    </a:lnTo>
                    <a:lnTo>
                      <a:pt x="19" y="6451"/>
                    </a:lnTo>
                    <a:lnTo>
                      <a:pt x="76" y="7460"/>
                    </a:lnTo>
                    <a:lnTo>
                      <a:pt x="153" y="8468"/>
                    </a:lnTo>
                    <a:lnTo>
                      <a:pt x="248" y="9515"/>
                    </a:lnTo>
                    <a:lnTo>
                      <a:pt x="381" y="10542"/>
                    </a:lnTo>
                    <a:lnTo>
                      <a:pt x="552" y="11589"/>
                    </a:lnTo>
                    <a:lnTo>
                      <a:pt x="571" y="11342"/>
                    </a:lnTo>
                    <a:lnTo>
                      <a:pt x="628" y="10638"/>
                    </a:lnTo>
                    <a:lnTo>
                      <a:pt x="666" y="9534"/>
                    </a:lnTo>
                    <a:lnTo>
                      <a:pt x="704" y="8088"/>
                    </a:lnTo>
                    <a:lnTo>
                      <a:pt x="704" y="7250"/>
                    </a:lnTo>
                    <a:lnTo>
                      <a:pt x="685" y="6356"/>
                    </a:lnTo>
                    <a:lnTo>
                      <a:pt x="666" y="5405"/>
                    </a:lnTo>
                    <a:lnTo>
                      <a:pt x="628" y="4396"/>
                    </a:lnTo>
                    <a:lnTo>
                      <a:pt x="552" y="3349"/>
                    </a:lnTo>
                    <a:lnTo>
                      <a:pt x="476" y="2246"/>
                    </a:lnTo>
                    <a:lnTo>
                      <a:pt x="362" y="1142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27"/>
              <p:cNvSpPr/>
              <p:nvPr/>
            </p:nvSpPr>
            <p:spPr>
              <a:xfrm>
                <a:off x="-1284150" y="1117475"/>
                <a:ext cx="12875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4054" extrusionOk="0">
                    <a:moveTo>
                      <a:pt x="210" y="0"/>
                    </a:moveTo>
                    <a:lnTo>
                      <a:pt x="153" y="419"/>
                    </a:lnTo>
                    <a:lnTo>
                      <a:pt x="76" y="856"/>
                    </a:lnTo>
                    <a:lnTo>
                      <a:pt x="19" y="1408"/>
                    </a:lnTo>
                    <a:lnTo>
                      <a:pt x="0" y="2055"/>
                    </a:lnTo>
                    <a:lnTo>
                      <a:pt x="0" y="2398"/>
                    </a:lnTo>
                    <a:lnTo>
                      <a:pt x="0" y="2721"/>
                    </a:lnTo>
                    <a:lnTo>
                      <a:pt x="19" y="3064"/>
                    </a:lnTo>
                    <a:lnTo>
                      <a:pt x="76" y="3406"/>
                    </a:lnTo>
                    <a:lnTo>
                      <a:pt x="134" y="3730"/>
                    </a:lnTo>
                    <a:lnTo>
                      <a:pt x="210" y="4053"/>
                    </a:lnTo>
                    <a:lnTo>
                      <a:pt x="248" y="3977"/>
                    </a:lnTo>
                    <a:lnTo>
                      <a:pt x="305" y="3730"/>
                    </a:lnTo>
                    <a:lnTo>
                      <a:pt x="400" y="3368"/>
                    </a:lnTo>
                    <a:lnTo>
                      <a:pt x="476" y="2854"/>
                    </a:lnTo>
                    <a:lnTo>
                      <a:pt x="495" y="2569"/>
                    </a:lnTo>
                    <a:lnTo>
                      <a:pt x="514" y="2265"/>
                    </a:lnTo>
                    <a:lnTo>
                      <a:pt x="514" y="1922"/>
                    </a:lnTo>
                    <a:lnTo>
                      <a:pt x="514" y="1579"/>
                    </a:lnTo>
                    <a:lnTo>
                      <a:pt x="476" y="1199"/>
                    </a:lnTo>
                    <a:lnTo>
                      <a:pt x="419" y="818"/>
                    </a:lnTo>
                    <a:lnTo>
                      <a:pt x="324" y="419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27"/>
              <p:cNvSpPr/>
              <p:nvPr/>
            </p:nvSpPr>
            <p:spPr>
              <a:xfrm>
                <a:off x="-1690900" y="730700"/>
                <a:ext cx="4976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9905" h="914" extrusionOk="0">
                    <a:moveTo>
                      <a:pt x="9896" y="0"/>
                    </a:moveTo>
                    <a:lnTo>
                      <a:pt x="8145" y="19"/>
                    </a:lnTo>
                    <a:lnTo>
                      <a:pt x="6261" y="57"/>
                    </a:lnTo>
                    <a:lnTo>
                      <a:pt x="4282" y="133"/>
                    </a:lnTo>
                    <a:lnTo>
                      <a:pt x="2189" y="248"/>
                    </a:lnTo>
                    <a:lnTo>
                      <a:pt x="0" y="381"/>
                    </a:lnTo>
                    <a:lnTo>
                      <a:pt x="552" y="419"/>
                    </a:lnTo>
                    <a:lnTo>
                      <a:pt x="2075" y="552"/>
                    </a:lnTo>
                    <a:lnTo>
                      <a:pt x="4339" y="704"/>
                    </a:lnTo>
                    <a:lnTo>
                      <a:pt x="5709" y="761"/>
                    </a:lnTo>
                    <a:lnTo>
                      <a:pt x="7174" y="838"/>
                    </a:lnTo>
                    <a:lnTo>
                      <a:pt x="8735" y="876"/>
                    </a:lnTo>
                    <a:lnTo>
                      <a:pt x="10352" y="914"/>
                    </a:lnTo>
                    <a:lnTo>
                      <a:pt x="12008" y="914"/>
                    </a:lnTo>
                    <a:lnTo>
                      <a:pt x="13682" y="895"/>
                    </a:lnTo>
                    <a:lnTo>
                      <a:pt x="15319" y="819"/>
                    </a:lnTo>
                    <a:lnTo>
                      <a:pt x="16137" y="780"/>
                    </a:lnTo>
                    <a:lnTo>
                      <a:pt x="16917" y="723"/>
                    </a:lnTo>
                    <a:lnTo>
                      <a:pt x="17698" y="647"/>
                    </a:lnTo>
                    <a:lnTo>
                      <a:pt x="18459" y="571"/>
                    </a:lnTo>
                    <a:lnTo>
                      <a:pt x="19201" y="476"/>
                    </a:lnTo>
                    <a:lnTo>
                      <a:pt x="19905" y="381"/>
                    </a:lnTo>
                    <a:lnTo>
                      <a:pt x="19543" y="343"/>
                    </a:lnTo>
                    <a:lnTo>
                      <a:pt x="18478" y="248"/>
                    </a:lnTo>
                    <a:lnTo>
                      <a:pt x="16746" y="153"/>
                    </a:lnTo>
                    <a:lnTo>
                      <a:pt x="15661" y="95"/>
                    </a:lnTo>
                    <a:lnTo>
                      <a:pt x="14425" y="57"/>
                    </a:lnTo>
                    <a:lnTo>
                      <a:pt x="13054" y="19"/>
                    </a:lnTo>
                    <a:lnTo>
                      <a:pt x="115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27"/>
              <p:cNvSpPr/>
              <p:nvPr/>
            </p:nvSpPr>
            <p:spPr>
              <a:xfrm>
                <a:off x="-1485875" y="-653200"/>
                <a:ext cx="68075" cy="1406750"/>
              </a:xfrm>
              <a:custGeom>
                <a:avLst/>
                <a:gdLst/>
                <a:ahLst/>
                <a:cxnLst/>
                <a:rect l="l" t="t" r="r" b="b"/>
                <a:pathLst>
                  <a:path w="2723" h="56270" extrusionOk="0">
                    <a:moveTo>
                      <a:pt x="1923" y="0"/>
                    </a:moveTo>
                    <a:lnTo>
                      <a:pt x="172" y="4358"/>
                    </a:lnTo>
                    <a:lnTo>
                      <a:pt x="382" y="15909"/>
                    </a:lnTo>
                    <a:lnTo>
                      <a:pt x="458" y="16708"/>
                    </a:lnTo>
                    <a:lnTo>
                      <a:pt x="515" y="17450"/>
                    </a:lnTo>
                    <a:lnTo>
                      <a:pt x="553" y="18154"/>
                    </a:lnTo>
                    <a:lnTo>
                      <a:pt x="553" y="18801"/>
                    </a:lnTo>
                    <a:lnTo>
                      <a:pt x="534" y="19391"/>
                    </a:lnTo>
                    <a:lnTo>
                      <a:pt x="496" y="19943"/>
                    </a:lnTo>
                    <a:lnTo>
                      <a:pt x="458" y="20438"/>
                    </a:lnTo>
                    <a:lnTo>
                      <a:pt x="401" y="20875"/>
                    </a:lnTo>
                    <a:lnTo>
                      <a:pt x="324" y="21275"/>
                    </a:lnTo>
                    <a:lnTo>
                      <a:pt x="267" y="21617"/>
                    </a:lnTo>
                    <a:lnTo>
                      <a:pt x="134" y="22131"/>
                    </a:lnTo>
                    <a:lnTo>
                      <a:pt x="39" y="22455"/>
                    </a:lnTo>
                    <a:lnTo>
                      <a:pt x="1" y="22550"/>
                    </a:lnTo>
                    <a:lnTo>
                      <a:pt x="762" y="56251"/>
                    </a:lnTo>
                    <a:lnTo>
                      <a:pt x="2722" y="56270"/>
                    </a:lnTo>
                    <a:lnTo>
                      <a:pt x="1371" y="29343"/>
                    </a:lnTo>
                    <a:lnTo>
                      <a:pt x="1314" y="28068"/>
                    </a:lnTo>
                    <a:lnTo>
                      <a:pt x="1257" y="26641"/>
                    </a:lnTo>
                    <a:lnTo>
                      <a:pt x="1219" y="24852"/>
                    </a:lnTo>
                    <a:lnTo>
                      <a:pt x="1200" y="22816"/>
                    </a:lnTo>
                    <a:lnTo>
                      <a:pt x="1200" y="20628"/>
                    </a:lnTo>
                    <a:lnTo>
                      <a:pt x="1219" y="19524"/>
                    </a:lnTo>
                    <a:lnTo>
                      <a:pt x="1257" y="18440"/>
                    </a:lnTo>
                    <a:lnTo>
                      <a:pt x="1295" y="17355"/>
                    </a:lnTo>
                    <a:lnTo>
                      <a:pt x="1371" y="16327"/>
                    </a:lnTo>
                    <a:lnTo>
                      <a:pt x="1504" y="14063"/>
                    </a:lnTo>
                    <a:lnTo>
                      <a:pt x="1618" y="11494"/>
                    </a:lnTo>
                    <a:lnTo>
                      <a:pt x="1714" y="8773"/>
                    </a:lnTo>
                    <a:lnTo>
                      <a:pt x="1790" y="6128"/>
                    </a:lnTo>
                    <a:lnTo>
                      <a:pt x="1885" y="1789"/>
                    </a:lnTo>
                    <a:lnTo>
                      <a:pt x="1923" y="0"/>
                    </a:lnTo>
                    <a:close/>
                  </a:path>
                </a:pathLst>
              </a:custGeom>
              <a:solidFill>
                <a:srgbClr val="935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27"/>
              <p:cNvSpPr/>
              <p:nvPr/>
            </p:nvSpPr>
            <p:spPr>
              <a:xfrm>
                <a:off x="-1485875" y="-653200"/>
                <a:ext cx="68075" cy="1406750"/>
              </a:xfrm>
              <a:custGeom>
                <a:avLst/>
                <a:gdLst/>
                <a:ahLst/>
                <a:cxnLst/>
                <a:rect l="l" t="t" r="r" b="b"/>
                <a:pathLst>
                  <a:path w="2723" h="56270" fill="none" extrusionOk="0">
                    <a:moveTo>
                      <a:pt x="762" y="56251"/>
                    </a:moveTo>
                    <a:lnTo>
                      <a:pt x="1" y="22550"/>
                    </a:lnTo>
                    <a:lnTo>
                      <a:pt x="1" y="22550"/>
                    </a:lnTo>
                    <a:lnTo>
                      <a:pt x="39" y="22455"/>
                    </a:lnTo>
                    <a:lnTo>
                      <a:pt x="134" y="22131"/>
                    </a:lnTo>
                    <a:lnTo>
                      <a:pt x="267" y="21617"/>
                    </a:lnTo>
                    <a:lnTo>
                      <a:pt x="324" y="21275"/>
                    </a:lnTo>
                    <a:lnTo>
                      <a:pt x="401" y="20875"/>
                    </a:lnTo>
                    <a:lnTo>
                      <a:pt x="458" y="20438"/>
                    </a:lnTo>
                    <a:lnTo>
                      <a:pt x="496" y="19943"/>
                    </a:lnTo>
                    <a:lnTo>
                      <a:pt x="534" y="19391"/>
                    </a:lnTo>
                    <a:lnTo>
                      <a:pt x="553" y="18801"/>
                    </a:lnTo>
                    <a:lnTo>
                      <a:pt x="553" y="18154"/>
                    </a:lnTo>
                    <a:lnTo>
                      <a:pt x="515" y="17450"/>
                    </a:lnTo>
                    <a:lnTo>
                      <a:pt x="458" y="16708"/>
                    </a:lnTo>
                    <a:lnTo>
                      <a:pt x="382" y="15909"/>
                    </a:lnTo>
                    <a:lnTo>
                      <a:pt x="172" y="4358"/>
                    </a:lnTo>
                    <a:lnTo>
                      <a:pt x="1923" y="0"/>
                    </a:lnTo>
                    <a:lnTo>
                      <a:pt x="1923" y="0"/>
                    </a:lnTo>
                    <a:lnTo>
                      <a:pt x="1885" y="1789"/>
                    </a:lnTo>
                    <a:lnTo>
                      <a:pt x="1790" y="6128"/>
                    </a:lnTo>
                    <a:lnTo>
                      <a:pt x="1714" y="8773"/>
                    </a:lnTo>
                    <a:lnTo>
                      <a:pt x="1618" y="11494"/>
                    </a:lnTo>
                    <a:lnTo>
                      <a:pt x="1504" y="14063"/>
                    </a:lnTo>
                    <a:lnTo>
                      <a:pt x="1371" y="16327"/>
                    </a:lnTo>
                    <a:lnTo>
                      <a:pt x="1371" y="16327"/>
                    </a:lnTo>
                    <a:lnTo>
                      <a:pt x="1295" y="17355"/>
                    </a:lnTo>
                    <a:lnTo>
                      <a:pt x="1257" y="18440"/>
                    </a:lnTo>
                    <a:lnTo>
                      <a:pt x="1219" y="19524"/>
                    </a:lnTo>
                    <a:lnTo>
                      <a:pt x="1200" y="20628"/>
                    </a:lnTo>
                    <a:lnTo>
                      <a:pt x="1200" y="22816"/>
                    </a:lnTo>
                    <a:lnTo>
                      <a:pt x="1219" y="24852"/>
                    </a:lnTo>
                    <a:lnTo>
                      <a:pt x="1257" y="26641"/>
                    </a:lnTo>
                    <a:lnTo>
                      <a:pt x="1314" y="28068"/>
                    </a:lnTo>
                    <a:lnTo>
                      <a:pt x="1371" y="29343"/>
                    </a:lnTo>
                    <a:lnTo>
                      <a:pt x="2722" y="56270"/>
                    </a:lnTo>
                    <a:lnTo>
                      <a:pt x="762" y="5625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27"/>
              <p:cNvSpPr/>
              <p:nvPr/>
            </p:nvSpPr>
            <p:spPr>
              <a:xfrm>
                <a:off x="-1434000" y="-124675"/>
                <a:ext cx="80900" cy="67320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26928" extrusionOk="0">
                    <a:moveTo>
                      <a:pt x="2683" y="1"/>
                    </a:moveTo>
                    <a:lnTo>
                      <a:pt x="2588" y="438"/>
                    </a:lnTo>
                    <a:lnTo>
                      <a:pt x="2322" y="1713"/>
                    </a:lnTo>
                    <a:lnTo>
                      <a:pt x="2131" y="2646"/>
                    </a:lnTo>
                    <a:lnTo>
                      <a:pt x="1941" y="3749"/>
                    </a:lnTo>
                    <a:lnTo>
                      <a:pt x="1713" y="5024"/>
                    </a:lnTo>
                    <a:lnTo>
                      <a:pt x="1484" y="6452"/>
                    </a:lnTo>
                    <a:lnTo>
                      <a:pt x="1237" y="8031"/>
                    </a:lnTo>
                    <a:lnTo>
                      <a:pt x="1009" y="9744"/>
                    </a:lnTo>
                    <a:lnTo>
                      <a:pt x="780" y="11609"/>
                    </a:lnTo>
                    <a:lnTo>
                      <a:pt x="571" y="13569"/>
                    </a:lnTo>
                    <a:lnTo>
                      <a:pt x="381" y="15643"/>
                    </a:lnTo>
                    <a:lnTo>
                      <a:pt x="228" y="17831"/>
                    </a:lnTo>
                    <a:lnTo>
                      <a:pt x="95" y="20096"/>
                    </a:lnTo>
                    <a:lnTo>
                      <a:pt x="38" y="21256"/>
                    </a:lnTo>
                    <a:lnTo>
                      <a:pt x="0" y="22436"/>
                    </a:lnTo>
                    <a:lnTo>
                      <a:pt x="228" y="26927"/>
                    </a:lnTo>
                    <a:lnTo>
                      <a:pt x="228" y="26261"/>
                    </a:lnTo>
                    <a:lnTo>
                      <a:pt x="267" y="24396"/>
                    </a:lnTo>
                    <a:lnTo>
                      <a:pt x="286" y="23083"/>
                    </a:lnTo>
                    <a:lnTo>
                      <a:pt x="343" y="21561"/>
                    </a:lnTo>
                    <a:lnTo>
                      <a:pt x="438" y="19829"/>
                    </a:lnTo>
                    <a:lnTo>
                      <a:pt x="552" y="17945"/>
                    </a:lnTo>
                    <a:lnTo>
                      <a:pt x="704" y="15928"/>
                    </a:lnTo>
                    <a:lnTo>
                      <a:pt x="895" y="13797"/>
                    </a:lnTo>
                    <a:lnTo>
                      <a:pt x="1142" y="11609"/>
                    </a:lnTo>
                    <a:lnTo>
                      <a:pt x="1275" y="10467"/>
                    </a:lnTo>
                    <a:lnTo>
                      <a:pt x="1427" y="9344"/>
                    </a:lnTo>
                    <a:lnTo>
                      <a:pt x="1599" y="8202"/>
                    </a:lnTo>
                    <a:lnTo>
                      <a:pt x="1789" y="7061"/>
                    </a:lnTo>
                    <a:lnTo>
                      <a:pt x="1979" y="5919"/>
                    </a:lnTo>
                    <a:lnTo>
                      <a:pt x="2188" y="4777"/>
                    </a:lnTo>
                    <a:lnTo>
                      <a:pt x="2417" y="3635"/>
                    </a:lnTo>
                    <a:lnTo>
                      <a:pt x="2683" y="2513"/>
                    </a:lnTo>
                    <a:lnTo>
                      <a:pt x="2950" y="1409"/>
                    </a:lnTo>
                    <a:lnTo>
                      <a:pt x="3235" y="305"/>
                    </a:lnTo>
                    <a:lnTo>
                      <a:pt x="2683" y="1"/>
                    </a:lnTo>
                    <a:close/>
                  </a:path>
                </a:pathLst>
              </a:custGeom>
              <a:solidFill>
                <a:srgbClr val="935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27"/>
              <p:cNvSpPr/>
              <p:nvPr/>
            </p:nvSpPr>
            <p:spPr>
              <a:xfrm>
                <a:off x="-1393575" y="-448175"/>
                <a:ext cx="515725" cy="463400"/>
              </a:xfrm>
              <a:custGeom>
                <a:avLst/>
                <a:gdLst/>
                <a:ahLst/>
                <a:cxnLst/>
                <a:rect l="l" t="t" r="r" b="b"/>
                <a:pathLst>
                  <a:path w="20629" h="18536" extrusionOk="0">
                    <a:moveTo>
                      <a:pt x="15566" y="1"/>
                    </a:moveTo>
                    <a:lnTo>
                      <a:pt x="14292" y="20"/>
                    </a:lnTo>
                    <a:lnTo>
                      <a:pt x="12979" y="58"/>
                    </a:lnTo>
                    <a:lnTo>
                      <a:pt x="11646" y="96"/>
                    </a:lnTo>
                    <a:lnTo>
                      <a:pt x="10314" y="191"/>
                    </a:lnTo>
                    <a:lnTo>
                      <a:pt x="9001" y="286"/>
                    </a:lnTo>
                    <a:lnTo>
                      <a:pt x="7745" y="419"/>
                    </a:lnTo>
                    <a:lnTo>
                      <a:pt x="7156" y="515"/>
                    </a:lnTo>
                    <a:lnTo>
                      <a:pt x="6585" y="591"/>
                    </a:lnTo>
                    <a:lnTo>
                      <a:pt x="6033" y="705"/>
                    </a:lnTo>
                    <a:lnTo>
                      <a:pt x="5519" y="800"/>
                    </a:lnTo>
                    <a:lnTo>
                      <a:pt x="5043" y="933"/>
                    </a:lnTo>
                    <a:lnTo>
                      <a:pt x="4606" y="1047"/>
                    </a:lnTo>
                    <a:lnTo>
                      <a:pt x="4396" y="1124"/>
                    </a:lnTo>
                    <a:lnTo>
                      <a:pt x="4206" y="1238"/>
                    </a:lnTo>
                    <a:lnTo>
                      <a:pt x="3997" y="1352"/>
                    </a:lnTo>
                    <a:lnTo>
                      <a:pt x="3806" y="1485"/>
                    </a:lnTo>
                    <a:lnTo>
                      <a:pt x="3635" y="1637"/>
                    </a:lnTo>
                    <a:lnTo>
                      <a:pt x="3445" y="1828"/>
                    </a:lnTo>
                    <a:lnTo>
                      <a:pt x="3293" y="2018"/>
                    </a:lnTo>
                    <a:lnTo>
                      <a:pt x="3121" y="2227"/>
                    </a:lnTo>
                    <a:lnTo>
                      <a:pt x="2950" y="2437"/>
                    </a:lnTo>
                    <a:lnTo>
                      <a:pt x="2798" y="2684"/>
                    </a:lnTo>
                    <a:lnTo>
                      <a:pt x="2665" y="2931"/>
                    </a:lnTo>
                    <a:lnTo>
                      <a:pt x="2512" y="3198"/>
                    </a:lnTo>
                    <a:lnTo>
                      <a:pt x="2246" y="3769"/>
                    </a:lnTo>
                    <a:lnTo>
                      <a:pt x="1999" y="4397"/>
                    </a:lnTo>
                    <a:lnTo>
                      <a:pt x="1751" y="5044"/>
                    </a:lnTo>
                    <a:lnTo>
                      <a:pt x="1542" y="5748"/>
                    </a:lnTo>
                    <a:lnTo>
                      <a:pt x="1352" y="6471"/>
                    </a:lnTo>
                    <a:lnTo>
                      <a:pt x="1180" y="7213"/>
                    </a:lnTo>
                    <a:lnTo>
                      <a:pt x="1009" y="7974"/>
                    </a:lnTo>
                    <a:lnTo>
                      <a:pt x="876" y="8754"/>
                    </a:lnTo>
                    <a:lnTo>
                      <a:pt x="743" y="9553"/>
                    </a:lnTo>
                    <a:lnTo>
                      <a:pt x="629" y="10334"/>
                    </a:lnTo>
                    <a:lnTo>
                      <a:pt x="514" y="11114"/>
                    </a:lnTo>
                    <a:lnTo>
                      <a:pt x="419" y="11894"/>
                    </a:lnTo>
                    <a:lnTo>
                      <a:pt x="267" y="13378"/>
                    </a:lnTo>
                    <a:lnTo>
                      <a:pt x="172" y="14767"/>
                    </a:lnTo>
                    <a:lnTo>
                      <a:pt x="96" y="16004"/>
                    </a:lnTo>
                    <a:lnTo>
                      <a:pt x="39" y="17032"/>
                    </a:lnTo>
                    <a:lnTo>
                      <a:pt x="20" y="17831"/>
                    </a:lnTo>
                    <a:lnTo>
                      <a:pt x="1" y="18535"/>
                    </a:lnTo>
                    <a:lnTo>
                      <a:pt x="362" y="18002"/>
                    </a:lnTo>
                    <a:lnTo>
                      <a:pt x="1333" y="16613"/>
                    </a:lnTo>
                    <a:lnTo>
                      <a:pt x="2760" y="14596"/>
                    </a:lnTo>
                    <a:lnTo>
                      <a:pt x="3597" y="13435"/>
                    </a:lnTo>
                    <a:lnTo>
                      <a:pt x="4511" y="12218"/>
                    </a:lnTo>
                    <a:lnTo>
                      <a:pt x="5462" y="10962"/>
                    </a:lnTo>
                    <a:lnTo>
                      <a:pt x="6432" y="9725"/>
                    </a:lnTo>
                    <a:lnTo>
                      <a:pt x="7403" y="8526"/>
                    </a:lnTo>
                    <a:lnTo>
                      <a:pt x="8373" y="7403"/>
                    </a:lnTo>
                    <a:lnTo>
                      <a:pt x="8849" y="6870"/>
                    </a:lnTo>
                    <a:lnTo>
                      <a:pt x="9306" y="6376"/>
                    </a:lnTo>
                    <a:lnTo>
                      <a:pt x="9763" y="5919"/>
                    </a:lnTo>
                    <a:lnTo>
                      <a:pt x="10200" y="5500"/>
                    </a:lnTo>
                    <a:lnTo>
                      <a:pt x="10619" y="5101"/>
                    </a:lnTo>
                    <a:lnTo>
                      <a:pt x="11019" y="4777"/>
                    </a:lnTo>
                    <a:lnTo>
                      <a:pt x="11399" y="4492"/>
                    </a:lnTo>
                    <a:lnTo>
                      <a:pt x="11761" y="4244"/>
                    </a:lnTo>
                    <a:lnTo>
                      <a:pt x="12465" y="3845"/>
                    </a:lnTo>
                    <a:lnTo>
                      <a:pt x="13188" y="3445"/>
                    </a:lnTo>
                    <a:lnTo>
                      <a:pt x="13930" y="3045"/>
                    </a:lnTo>
                    <a:lnTo>
                      <a:pt x="14691" y="2665"/>
                    </a:lnTo>
                    <a:lnTo>
                      <a:pt x="16175" y="1961"/>
                    </a:lnTo>
                    <a:lnTo>
                      <a:pt x="17565" y="1333"/>
                    </a:lnTo>
                    <a:lnTo>
                      <a:pt x="18782" y="800"/>
                    </a:lnTo>
                    <a:lnTo>
                      <a:pt x="19753" y="400"/>
                    </a:lnTo>
                    <a:lnTo>
                      <a:pt x="20628" y="58"/>
                    </a:lnTo>
                    <a:lnTo>
                      <a:pt x="20114" y="39"/>
                    </a:lnTo>
                    <a:lnTo>
                      <a:pt x="18744" y="1"/>
                    </a:lnTo>
                    <a:close/>
                  </a:path>
                </a:pathLst>
              </a:custGeom>
              <a:solidFill>
                <a:srgbClr val="ACBB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27"/>
              <p:cNvSpPr/>
              <p:nvPr/>
            </p:nvSpPr>
            <p:spPr>
              <a:xfrm>
                <a:off x="-1231350" y="-446750"/>
                <a:ext cx="353500" cy="121350"/>
              </a:xfrm>
              <a:custGeom>
                <a:avLst/>
                <a:gdLst/>
                <a:ahLst/>
                <a:cxnLst/>
                <a:rect l="l" t="t" r="r" b="b"/>
                <a:pathLst>
                  <a:path w="14140" h="4854" extrusionOk="0">
                    <a:moveTo>
                      <a:pt x="14139" y="1"/>
                    </a:moveTo>
                    <a:lnTo>
                      <a:pt x="13606" y="134"/>
                    </a:lnTo>
                    <a:lnTo>
                      <a:pt x="12179" y="496"/>
                    </a:lnTo>
                    <a:lnTo>
                      <a:pt x="10143" y="1048"/>
                    </a:lnTo>
                    <a:lnTo>
                      <a:pt x="8963" y="1390"/>
                    </a:lnTo>
                    <a:lnTo>
                      <a:pt x="7745" y="1733"/>
                    </a:lnTo>
                    <a:lnTo>
                      <a:pt x="6509" y="2113"/>
                    </a:lnTo>
                    <a:lnTo>
                      <a:pt x="5272" y="2513"/>
                    </a:lnTo>
                    <a:lnTo>
                      <a:pt x="4092" y="2912"/>
                    </a:lnTo>
                    <a:lnTo>
                      <a:pt x="2969" y="3331"/>
                    </a:lnTo>
                    <a:lnTo>
                      <a:pt x="1980" y="3731"/>
                    </a:lnTo>
                    <a:lnTo>
                      <a:pt x="1542" y="3921"/>
                    </a:lnTo>
                    <a:lnTo>
                      <a:pt x="1123" y="4111"/>
                    </a:lnTo>
                    <a:lnTo>
                      <a:pt x="762" y="4302"/>
                    </a:lnTo>
                    <a:lnTo>
                      <a:pt x="457" y="4492"/>
                    </a:lnTo>
                    <a:lnTo>
                      <a:pt x="210" y="4682"/>
                    </a:lnTo>
                    <a:lnTo>
                      <a:pt x="1" y="4853"/>
                    </a:lnTo>
                    <a:lnTo>
                      <a:pt x="4054" y="4853"/>
                    </a:lnTo>
                    <a:lnTo>
                      <a:pt x="4301" y="4682"/>
                    </a:lnTo>
                    <a:lnTo>
                      <a:pt x="4986" y="4244"/>
                    </a:lnTo>
                    <a:lnTo>
                      <a:pt x="6071" y="3616"/>
                    </a:lnTo>
                    <a:lnTo>
                      <a:pt x="6699" y="3236"/>
                    </a:lnTo>
                    <a:lnTo>
                      <a:pt x="7422" y="2855"/>
                    </a:lnTo>
                    <a:lnTo>
                      <a:pt x="8183" y="2437"/>
                    </a:lnTo>
                    <a:lnTo>
                      <a:pt x="8982" y="2037"/>
                    </a:lnTo>
                    <a:lnTo>
                      <a:pt x="9820" y="1618"/>
                    </a:lnTo>
                    <a:lnTo>
                      <a:pt x="10676" y="1238"/>
                    </a:lnTo>
                    <a:lnTo>
                      <a:pt x="11551" y="876"/>
                    </a:lnTo>
                    <a:lnTo>
                      <a:pt x="12427" y="534"/>
                    </a:lnTo>
                    <a:lnTo>
                      <a:pt x="13283" y="248"/>
                    </a:lnTo>
                    <a:lnTo>
                      <a:pt x="13721" y="115"/>
                    </a:lnTo>
                    <a:lnTo>
                      <a:pt x="14139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27"/>
              <p:cNvSpPr/>
              <p:nvPr/>
            </p:nvSpPr>
            <p:spPr>
              <a:xfrm>
                <a:off x="-2306975" y="-332575"/>
                <a:ext cx="683650" cy="370150"/>
              </a:xfrm>
              <a:custGeom>
                <a:avLst/>
                <a:gdLst/>
                <a:ahLst/>
                <a:cxnLst/>
                <a:rect l="l" t="t" r="r" b="b"/>
                <a:pathLst>
                  <a:path w="27346" h="14806" extrusionOk="0">
                    <a:moveTo>
                      <a:pt x="3197" y="1"/>
                    </a:moveTo>
                    <a:lnTo>
                      <a:pt x="2398" y="20"/>
                    </a:lnTo>
                    <a:lnTo>
                      <a:pt x="1694" y="58"/>
                    </a:lnTo>
                    <a:lnTo>
                      <a:pt x="1104" y="115"/>
                    </a:lnTo>
                    <a:lnTo>
                      <a:pt x="629" y="172"/>
                    </a:lnTo>
                    <a:lnTo>
                      <a:pt x="286" y="229"/>
                    </a:lnTo>
                    <a:lnTo>
                      <a:pt x="1" y="286"/>
                    </a:lnTo>
                    <a:lnTo>
                      <a:pt x="514" y="381"/>
                    </a:lnTo>
                    <a:lnTo>
                      <a:pt x="1028" y="515"/>
                    </a:lnTo>
                    <a:lnTo>
                      <a:pt x="2094" y="800"/>
                    </a:lnTo>
                    <a:lnTo>
                      <a:pt x="3159" y="1124"/>
                    </a:lnTo>
                    <a:lnTo>
                      <a:pt x="4263" y="1504"/>
                    </a:lnTo>
                    <a:lnTo>
                      <a:pt x="5386" y="1942"/>
                    </a:lnTo>
                    <a:lnTo>
                      <a:pt x="6528" y="2399"/>
                    </a:lnTo>
                    <a:lnTo>
                      <a:pt x="7669" y="2912"/>
                    </a:lnTo>
                    <a:lnTo>
                      <a:pt x="8811" y="3445"/>
                    </a:lnTo>
                    <a:lnTo>
                      <a:pt x="9953" y="3997"/>
                    </a:lnTo>
                    <a:lnTo>
                      <a:pt x="11114" y="4587"/>
                    </a:lnTo>
                    <a:lnTo>
                      <a:pt x="12255" y="5177"/>
                    </a:lnTo>
                    <a:lnTo>
                      <a:pt x="13378" y="5805"/>
                    </a:lnTo>
                    <a:lnTo>
                      <a:pt x="14501" y="6433"/>
                    </a:lnTo>
                    <a:lnTo>
                      <a:pt x="15585" y="7061"/>
                    </a:lnTo>
                    <a:lnTo>
                      <a:pt x="16651" y="7689"/>
                    </a:lnTo>
                    <a:lnTo>
                      <a:pt x="17698" y="8336"/>
                    </a:lnTo>
                    <a:lnTo>
                      <a:pt x="19696" y="9573"/>
                    </a:lnTo>
                    <a:lnTo>
                      <a:pt x="21523" y="10771"/>
                    </a:lnTo>
                    <a:lnTo>
                      <a:pt x="23159" y="11856"/>
                    </a:lnTo>
                    <a:lnTo>
                      <a:pt x="24586" y="12827"/>
                    </a:lnTo>
                    <a:lnTo>
                      <a:pt x="25747" y="13645"/>
                    </a:lnTo>
                    <a:lnTo>
                      <a:pt x="26603" y="14273"/>
                    </a:lnTo>
                    <a:lnTo>
                      <a:pt x="27346" y="14806"/>
                    </a:lnTo>
                    <a:lnTo>
                      <a:pt x="27079" y="14406"/>
                    </a:lnTo>
                    <a:lnTo>
                      <a:pt x="26775" y="13949"/>
                    </a:lnTo>
                    <a:lnTo>
                      <a:pt x="26337" y="13340"/>
                    </a:lnTo>
                    <a:lnTo>
                      <a:pt x="25785" y="12617"/>
                    </a:lnTo>
                    <a:lnTo>
                      <a:pt x="25138" y="11780"/>
                    </a:lnTo>
                    <a:lnTo>
                      <a:pt x="24396" y="10867"/>
                    </a:lnTo>
                    <a:lnTo>
                      <a:pt x="23559" y="9877"/>
                    </a:lnTo>
                    <a:lnTo>
                      <a:pt x="23102" y="9363"/>
                    </a:lnTo>
                    <a:lnTo>
                      <a:pt x="22607" y="8850"/>
                    </a:lnTo>
                    <a:lnTo>
                      <a:pt x="22113" y="8336"/>
                    </a:lnTo>
                    <a:lnTo>
                      <a:pt x="21599" y="7822"/>
                    </a:lnTo>
                    <a:lnTo>
                      <a:pt x="21047" y="7289"/>
                    </a:lnTo>
                    <a:lnTo>
                      <a:pt x="20495" y="6775"/>
                    </a:lnTo>
                    <a:lnTo>
                      <a:pt x="19905" y="6262"/>
                    </a:lnTo>
                    <a:lnTo>
                      <a:pt x="19315" y="5767"/>
                    </a:lnTo>
                    <a:lnTo>
                      <a:pt x="18706" y="5272"/>
                    </a:lnTo>
                    <a:lnTo>
                      <a:pt x="18078" y="4777"/>
                    </a:lnTo>
                    <a:lnTo>
                      <a:pt x="17431" y="4321"/>
                    </a:lnTo>
                    <a:lnTo>
                      <a:pt x="16765" y="3883"/>
                    </a:lnTo>
                    <a:lnTo>
                      <a:pt x="16080" y="3445"/>
                    </a:lnTo>
                    <a:lnTo>
                      <a:pt x="15395" y="3065"/>
                    </a:lnTo>
                    <a:lnTo>
                      <a:pt x="14691" y="2684"/>
                    </a:lnTo>
                    <a:lnTo>
                      <a:pt x="13968" y="2342"/>
                    </a:lnTo>
                    <a:lnTo>
                      <a:pt x="13264" y="2037"/>
                    </a:lnTo>
                    <a:lnTo>
                      <a:pt x="12541" y="1752"/>
                    </a:lnTo>
                    <a:lnTo>
                      <a:pt x="11856" y="1485"/>
                    </a:lnTo>
                    <a:lnTo>
                      <a:pt x="11171" y="1257"/>
                    </a:lnTo>
                    <a:lnTo>
                      <a:pt x="10486" y="1048"/>
                    </a:lnTo>
                    <a:lnTo>
                      <a:pt x="9820" y="857"/>
                    </a:lnTo>
                    <a:lnTo>
                      <a:pt x="9173" y="686"/>
                    </a:lnTo>
                    <a:lnTo>
                      <a:pt x="8545" y="553"/>
                    </a:lnTo>
                    <a:lnTo>
                      <a:pt x="7917" y="420"/>
                    </a:lnTo>
                    <a:lnTo>
                      <a:pt x="7327" y="324"/>
                    </a:lnTo>
                    <a:lnTo>
                      <a:pt x="6737" y="229"/>
                    </a:lnTo>
                    <a:lnTo>
                      <a:pt x="6166" y="153"/>
                    </a:lnTo>
                    <a:lnTo>
                      <a:pt x="5614" y="96"/>
                    </a:lnTo>
                    <a:lnTo>
                      <a:pt x="5100" y="58"/>
                    </a:lnTo>
                    <a:lnTo>
                      <a:pt x="4092" y="1"/>
                    </a:lnTo>
                    <a:close/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27"/>
              <p:cNvSpPr/>
              <p:nvPr/>
            </p:nvSpPr>
            <p:spPr>
              <a:xfrm>
                <a:off x="-2306975" y="-325425"/>
                <a:ext cx="821125" cy="619425"/>
              </a:xfrm>
              <a:custGeom>
                <a:avLst/>
                <a:gdLst/>
                <a:ahLst/>
                <a:cxnLst/>
                <a:rect l="l" t="t" r="r" b="b"/>
                <a:pathLst>
                  <a:path w="32845" h="24777" extrusionOk="0">
                    <a:moveTo>
                      <a:pt x="1" y="0"/>
                    </a:moveTo>
                    <a:lnTo>
                      <a:pt x="800" y="343"/>
                    </a:lnTo>
                    <a:lnTo>
                      <a:pt x="2931" y="1332"/>
                    </a:lnTo>
                    <a:lnTo>
                      <a:pt x="6014" y="2779"/>
                    </a:lnTo>
                    <a:lnTo>
                      <a:pt x="7822" y="3635"/>
                    </a:lnTo>
                    <a:lnTo>
                      <a:pt x="9725" y="4548"/>
                    </a:lnTo>
                    <a:lnTo>
                      <a:pt x="11665" y="5519"/>
                    </a:lnTo>
                    <a:lnTo>
                      <a:pt x="13645" y="6508"/>
                    </a:lnTo>
                    <a:lnTo>
                      <a:pt x="15585" y="7517"/>
                    </a:lnTo>
                    <a:lnTo>
                      <a:pt x="17431" y="8506"/>
                    </a:lnTo>
                    <a:lnTo>
                      <a:pt x="19163" y="9496"/>
                    </a:lnTo>
                    <a:lnTo>
                      <a:pt x="19962" y="9953"/>
                    </a:lnTo>
                    <a:lnTo>
                      <a:pt x="20704" y="10409"/>
                    </a:lnTo>
                    <a:lnTo>
                      <a:pt x="21408" y="10866"/>
                    </a:lnTo>
                    <a:lnTo>
                      <a:pt x="22055" y="11285"/>
                    </a:lnTo>
                    <a:lnTo>
                      <a:pt x="22626" y="11684"/>
                    </a:lnTo>
                    <a:lnTo>
                      <a:pt x="23121" y="12065"/>
                    </a:lnTo>
                    <a:lnTo>
                      <a:pt x="23578" y="12465"/>
                    </a:lnTo>
                    <a:lnTo>
                      <a:pt x="24034" y="12864"/>
                    </a:lnTo>
                    <a:lnTo>
                      <a:pt x="24491" y="13302"/>
                    </a:lnTo>
                    <a:lnTo>
                      <a:pt x="24948" y="13758"/>
                    </a:lnTo>
                    <a:lnTo>
                      <a:pt x="25405" y="14234"/>
                    </a:lnTo>
                    <a:lnTo>
                      <a:pt x="25842" y="14710"/>
                    </a:lnTo>
                    <a:lnTo>
                      <a:pt x="26280" y="15224"/>
                    </a:lnTo>
                    <a:lnTo>
                      <a:pt x="26718" y="15719"/>
                    </a:lnTo>
                    <a:lnTo>
                      <a:pt x="27555" y="16765"/>
                    </a:lnTo>
                    <a:lnTo>
                      <a:pt x="28354" y="17831"/>
                    </a:lnTo>
                    <a:lnTo>
                      <a:pt x="29115" y="18877"/>
                    </a:lnTo>
                    <a:lnTo>
                      <a:pt x="29819" y="19905"/>
                    </a:lnTo>
                    <a:lnTo>
                      <a:pt x="30485" y="20894"/>
                    </a:lnTo>
                    <a:lnTo>
                      <a:pt x="31056" y="21808"/>
                    </a:lnTo>
                    <a:lnTo>
                      <a:pt x="31570" y="22626"/>
                    </a:lnTo>
                    <a:lnTo>
                      <a:pt x="32008" y="23349"/>
                    </a:lnTo>
                    <a:lnTo>
                      <a:pt x="32617" y="24396"/>
                    </a:lnTo>
                    <a:lnTo>
                      <a:pt x="32845" y="24776"/>
                    </a:lnTo>
                    <a:lnTo>
                      <a:pt x="32636" y="24053"/>
                    </a:lnTo>
                    <a:lnTo>
                      <a:pt x="32388" y="23216"/>
                    </a:lnTo>
                    <a:lnTo>
                      <a:pt x="32046" y="22131"/>
                    </a:lnTo>
                    <a:lnTo>
                      <a:pt x="31608" y="20818"/>
                    </a:lnTo>
                    <a:lnTo>
                      <a:pt x="31113" y="19334"/>
                    </a:lnTo>
                    <a:lnTo>
                      <a:pt x="30542" y="17736"/>
                    </a:lnTo>
                    <a:lnTo>
                      <a:pt x="29895" y="16061"/>
                    </a:lnTo>
                    <a:lnTo>
                      <a:pt x="29553" y="15205"/>
                    </a:lnTo>
                    <a:lnTo>
                      <a:pt x="29191" y="14329"/>
                    </a:lnTo>
                    <a:lnTo>
                      <a:pt x="28830" y="13473"/>
                    </a:lnTo>
                    <a:lnTo>
                      <a:pt x="28430" y="12636"/>
                    </a:lnTo>
                    <a:lnTo>
                      <a:pt x="28050" y="11798"/>
                    </a:lnTo>
                    <a:lnTo>
                      <a:pt x="27631" y="10980"/>
                    </a:lnTo>
                    <a:lnTo>
                      <a:pt x="27212" y="10200"/>
                    </a:lnTo>
                    <a:lnTo>
                      <a:pt x="26794" y="9439"/>
                    </a:lnTo>
                    <a:lnTo>
                      <a:pt x="26356" y="8716"/>
                    </a:lnTo>
                    <a:lnTo>
                      <a:pt x="25899" y="8031"/>
                    </a:lnTo>
                    <a:lnTo>
                      <a:pt x="25443" y="7384"/>
                    </a:lnTo>
                    <a:lnTo>
                      <a:pt x="24986" y="6813"/>
                    </a:lnTo>
                    <a:lnTo>
                      <a:pt x="24529" y="6280"/>
                    </a:lnTo>
                    <a:lnTo>
                      <a:pt x="24301" y="6052"/>
                    </a:lnTo>
                    <a:lnTo>
                      <a:pt x="24053" y="5823"/>
                    </a:lnTo>
                    <a:lnTo>
                      <a:pt x="23825" y="5614"/>
                    </a:lnTo>
                    <a:lnTo>
                      <a:pt x="23578" y="5443"/>
                    </a:lnTo>
                    <a:lnTo>
                      <a:pt x="23349" y="5271"/>
                    </a:lnTo>
                    <a:lnTo>
                      <a:pt x="23102" y="5119"/>
                    </a:lnTo>
                    <a:lnTo>
                      <a:pt x="22455" y="4777"/>
                    </a:lnTo>
                    <a:lnTo>
                      <a:pt x="21732" y="4434"/>
                    </a:lnTo>
                    <a:lnTo>
                      <a:pt x="20990" y="4111"/>
                    </a:lnTo>
                    <a:lnTo>
                      <a:pt x="20191" y="3806"/>
                    </a:lnTo>
                    <a:lnTo>
                      <a:pt x="19353" y="3502"/>
                    </a:lnTo>
                    <a:lnTo>
                      <a:pt x="18497" y="3235"/>
                    </a:lnTo>
                    <a:lnTo>
                      <a:pt x="17603" y="2969"/>
                    </a:lnTo>
                    <a:lnTo>
                      <a:pt x="16670" y="2703"/>
                    </a:lnTo>
                    <a:lnTo>
                      <a:pt x="15738" y="2474"/>
                    </a:lnTo>
                    <a:lnTo>
                      <a:pt x="14786" y="2246"/>
                    </a:lnTo>
                    <a:lnTo>
                      <a:pt x="13835" y="2017"/>
                    </a:lnTo>
                    <a:lnTo>
                      <a:pt x="12864" y="1827"/>
                    </a:lnTo>
                    <a:lnTo>
                      <a:pt x="10942" y="1447"/>
                    </a:lnTo>
                    <a:lnTo>
                      <a:pt x="9058" y="1123"/>
                    </a:lnTo>
                    <a:lnTo>
                      <a:pt x="7251" y="838"/>
                    </a:lnTo>
                    <a:lnTo>
                      <a:pt x="5557" y="609"/>
                    </a:lnTo>
                    <a:lnTo>
                      <a:pt x="4016" y="419"/>
                    </a:lnTo>
                    <a:lnTo>
                      <a:pt x="2684" y="267"/>
                    </a:lnTo>
                    <a:lnTo>
                      <a:pt x="724" y="5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27"/>
              <p:cNvSpPr/>
              <p:nvPr/>
            </p:nvSpPr>
            <p:spPr>
              <a:xfrm>
                <a:off x="-1501075" y="255925"/>
                <a:ext cx="50925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6585" extrusionOk="0">
                    <a:moveTo>
                      <a:pt x="152" y="0"/>
                    </a:moveTo>
                    <a:lnTo>
                      <a:pt x="0" y="457"/>
                    </a:lnTo>
                    <a:lnTo>
                      <a:pt x="1066" y="6584"/>
                    </a:lnTo>
                    <a:lnTo>
                      <a:pt x="1256" y="6451"/>
                    </a:lnTo>
                    <a:lnTo>
                      <a:pt x="1446" y="6299"/>
                    </a:lnTo>
                    <a:lnTo>
                      <a:pt x="1637" y="6108"/>
                    </a:lnTo>
                    <a:lnTo>
                      <a:pt x="1827" y="5880"/>
                    </a:lnTo>
                    <a:lnTo>
                      <a:pt x="1903" y="5766"/>
                    </a:lnTo>
                    <a:lnTo>
                      <a:pt x="1979" y="5652"/>
                    </a:lnTo>
                    <a:lnTo>
                      <a:pt x="2017" y="5538"/>
                    </a:lnTo>
                    <a:lnTo>
                      <a:pt x="2036" y="5423"/>
                    </a:lnTo>
                    <a:lnTo>
                      <a:pt x="2017" y="5309"/>
                    </a:lnTo>
                    <a:lnTo>
                      <a:pt x="1979" y="5195"/>
                    </a:lnTo>
                    <a:lnTo>
                      <a:pt x="1884" y="5043"/>
                    </a:lnTo>
                    <a:lnTo>
                      <a:pt x="1789" y="4795"/>
                    </a:lnTo>
                    <a:lnTo>
                      <a:pt x="1541" y="4129"/>
                    </a:lnTo>
                    <a:lnTo>
                      <a:pt x="1256" y="3292"/>
                    </a:lnTo>
                    <a:lnTo>
                      <a:pt x="932" y="2379"/>
                    </a:lnTo>
                    <a:lnTo>
                      <a:pt x="400" y="72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935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27"/>
              <p:cNvSpPr/>
              <p:nvPr/>
            </p:nvSpPr>
            <p:spPr>
              <a:xfrm>
                <a:off x="-1534875" y="-592325"/>
                <a:ext cx="61875" cy="50287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0115" extrusionOk="0">
                    <a:moveTo>
                      <a:pt x="1" y="1"/>
                    </a:moveTo>
                    <a:lnTo>
                      <a:pt x="1961" y="20115"/>
                    </a:lnTo>
                    <a:lnTo>
                      <a:pt x="2075" y="19982"/>
                    </a:lnTo>
                    <a:lnTo>
                      <a:pt x="2189" y="19810"/>
                    </a:lnTo>
                    <a:lnTo>
                      <a:pt x="2265" y="19639"/>
                    </a:lnTo>
                    <a:lnTo>
                      <a:pt x="2342" y="19449"/>
                    </a:lnTo>
                    <a:lnTo>
                      <a:pt x="2399" y="19259"/>
                    </a:lnTo>
                    <a:lnTo>
                      <a:pt x="2437" y="19068"/>
                    </a:lnTo>
                    <a:lnTo>
                      <a:pt x="2475" y="18688"/>
                    </a:lnTo>
                    <a:lnTo>
                      <a:pt x="2475" y="18345"/>
                    </a:lnTo>
                    <a:lnTo>
                      <a:pt x="2475" y="18060"/>
                    </a:lnTo>
                    <a:lnTo>
                      <a:pt x="2437" y="17793"/>
                    </a:lnTo>
                    <a:lnTo>
                      <a:pt x="2380" y="17717"/>
                    </a:lnTo>
                    <a:lnTo>
                      <a:pt x="2342" y="17622"/>
                    </a:lnTo>
                    <a:lnTo>
                      <a:pt x="2227" y="17394"/>
                    </a:lnTo>
                    <a:lnTo>
                      <a:pt x="2132" y="17070"/>
                    </a:lnTo>
                    <a:lnTo>
                      <a:pt x="2037" y="16671"/>
                    </a:lnTo>
                    <a:lnTo>
                      <a:pt x="1942" y="16214"/>
                    </a:lnTo>
                    <a:lnTo>
                      <a:pt x="1847" y="15700"/>
                    </a:lnTo>
                    <a:lnTo>
                      <a:pt x="1676" y="14501"/>
                    </a:lnTo>
                    <a:lnTo>
                      <a:pt x="1504" y="13112"/>
                    </a:lnTo>
                    <a:lnTo>
                      <a:pt x="1352" y="11628"/>
                    </a:lnTo>
                    <a:lnTo>
                      <a:pt x="1219" y="10048"/>
                    </a:lnTo>
                    <a:lnTo>
                      <a:pt x="1086" y="8431"/>
                    </a:lnTo>
                    <a:lnTo>
                      <a:pt x="857" y="5310"/>
                    </a:lnTo>
                    <a:lnTo>
                      <a:pt x="686" y="2608"/>
                    </a:lnTo>
                    <a:lnTo>
                      <a:pt x="553" y="1"/>
                    </a:lnTo>
                    <a:close/>
                  </a:path>
                </a:pathLst>
              </a:custGeom>
              <a:solidFill>
                <a:srgbClr val="ACBB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27"/>
              <p:cNvSpPr/>
              <p:nvPr/>
            </p:nvSpPr>
            <p:spPr>
              <a:xfrm>
                <a:off x="-1450175" y="-743125"/>
                <a:ext cx="56625" cy="466725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18669" extrusionOk="0">
                    <a:moveTo>
                      <a:pt x="2265" y="1"/>
                    </a:moveTo>
                    <a:lnTo>
                      <a:pt x="1846" y="419"/>
                    </a:lnTo>
                    <a:lnTo>
                      <a:pt x="1637" y="2627"/>
                    </a:lnTo>
                    <a:lnTo>
                      <a:pt x="1408" y="4910"/>
                    </a:lnTo>
                    <a:lnTo>
                      <a:pt x="1142" y="7555"/>
                    </a:lnTo>
                    <a:lnTo>
                      <a:pt x="837" y="10238"/>
                    </a:lnTo>
                    <a:lnTo>
                      <a:pt x="685" y="11513"/>
                    </a:lnTo>
                    <a:lnTo>
                      <a:pt x="533" y="12674"/>
                    </a:lnTo>
                    <a:lnTo>
                      <a:pt x="400" y="13702"/>
                    </a:lnTo>
                    <a:lnTo>
                      <a:pt x="248" y="14539"/>
                    </a:lnTo>
                    <a:lnTo>
                      <a:pt x="114" y="15148"/>
                    </a:lnTo>
                    <a:lnTo>
                      <a:pt x="57" y="15376"/>
                    </a:lnTo>
                    <a:lnTo>
                      <a:pt x="0" y="15510"/>
                    </a:lnTo>
                    <a:lnTo>
                      <a:pt x="0" y="18668"/>
                    </a:lnTo>
                    <a:lnTo>
                      <a:pt x="2265" y="1"/>
                    </a:lnTo>
                    <a:close/>
                  </a:path>
                </a:pathLst>
              </a:custGeom>
              <a:solidFill>
                <a:srgbClr val="935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27"/>
              <p:cNvSpPr/>
              <p:nvPr/>
            </p:nvSpPr>
            <p:spPr>
              <a:xfrm>
                <a:off x="-1450175" y="-743125"/>
                <a:ext cx="56625" cy="466725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18669" fill="none" extrusionOk="0">
                    <a:moveTo>
                      <a:pt x="0" y="18668"/>
                    </a:moveTo>
                    <a:lnTo>
                      <a:pt x="2265" y="1"/>
                    </a:lnTo>
                    <a:lnTo>
                      <a:pt x="1846" y="419"/>
                    </a:lnTo>
                    <a:lnTo>
                      <a:pt x="1846" y="419"/>
                    </a:lnTo>
                    <a:lnTo>
                      <a:pt x="1637" y="2627"/>
                    </a:lnTo>
                    <a:lnTo>
                      <a:pt x="1408" y="4910"/>
                    </a:lnTo>
                    <a:lnTo>
                      <a:pt x="1142" y="7555"/>
                    </a:lnTo>
                    <a:lnTo>
                      <a:pt x="837" y="10238"/>
                    </a:lnTo>
                    <a:lnTo>
                      <a:pt x="685" y="11513"/>
                    </a:lnTo>
                    <a:lnTo>
                      <a:pt x="533" y="12674"/>
                    </a:lnTo>
                    <a:lnTo>
                      <a:pt x="400" y="13702"/>
                    </a:lnTo>
                    <a:lnTo>
                      <a:pt x="248" y="14539"/>
                    </a:lnTo>
                    <a:lnTo>
                      <a:pt x="114" y="15148"/>
                    </a:lnTo>
                    <a:lnTo>
                      <a:pt x="57" y="15376"/>
                    </a:lnTo>
                    <a:lnTo>
                      <a:pt x="0" y="15510"/>
                    </a:lnTo>
                    <a:lnTo>
                      <a:pt x="0" y="1866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27"/>
              <p:cNvSpPr/>
              <p:nvPr/>
            </p:nvSpPr>
            <p:spPr>
              <a:xfrm>
                <a:off x="-1450650" y="-1486200"/>
                <a:ext cx="195075" cy="893900"/>
              </a:xfrm>
              <a:custGeom>
                <a:avLst/>
                <a:gdLst/>
                <a:ahLst/>
                <a:cxnLst/>
                <a:rect l="l" t="t" r="r" b="b"/>
                <a:pathLst>
                  <a:path w="7803" h="35756" extrusionOk="0">
                    <a:moveTo>
                      <a:pt x="6089" y="0"/>
                    </a:moveTo>
                    <a:lnTo>
                      <a:pt x="5842" y="723"/>
                    </a:lnTo>
                    <a:lnTo>
                      <a:pt x="5176" y="2645"/>
                    </a:lnTo>
                    <a:lnTo>
                      <a:pt x="4225" y="5461"/>
                    </a:lnTo>
                    <a:lnTo>
                      <a:pt x="3692" y="7098"/>
                    </a:lnTo>
                    <a:lnTo>
                      <a:pt x="3140" y="8849"/>
                    </a:lnTo>
                    <a:lnTo>
                      <a:pt x="2588" y="10656"/>
                    </a:lnTo>
                    <a:lnTo>
                      <a:pt x="2036" y="12483"/>
                    </a:lnTo>
                    <a:lnTo>
                      <a:pt x="1522" y="14310"/>
                    </a:lnTo>
                    <a:lnTo>
                      <a:pt x="1066" y="16080"/>
                    </a:lnTo>
                    <a:lnTo>
                      <a:pt x="856" y="16917"/>
                    </a:lnTo>
                    <a:lnTo>
                      <a:pt x="666" y="17735"/>
                    </a:lnTo>
                    <a:lnTo>
                      <a:pt x="495" y="18534"/>
                    </a:lnTo>
                    <a:lnTo>
                      <a:pt x="343" y="19277"/>
                    </a:lnTo>
                    <a:lnTo>
                      <a:pt x="228" y="19981"/>
                    </a:lnTo>
                    <a:lnTo>
                      <a:pt x="133" y="20647"/>
                    </a:lnTo>
                    <a:lnTo>
                      <a:pt x="57" y="21237"/>
                    </a:lnTo>
                    <a:lnTo>
                      <a:pt x="19" y="21788"/>
                    </a:lnTo>
                    <a:lnTo>
                      <a:pt x="0" y="22854"/>
                    </a:lnTo>
                    <a:lnTo>
                      <a:pt x="38" y="23958"/>
                    </a:lnTo>
                    <a:lnTo>
                      <a:pt x="95" y="25119"/>
                    </a:lnTo>
                    <a:lnTo>
                      <a:pt x="171" y="26279"/>
                    </a:lnTo>
                    <a:lnTo>
                      <a:pt x="286" y="27459"/>
                    </a:lnTo>
                    <a:lnTo>
                      <a:pt x="419" y="28620"/>
                    </a:lnTo>
                    <a:lnTo>
                      <a:pt x="571" y="29743"/>
                    </a:lnTo>
                    <a:lnTo>
                      <a:pt x="704" y="30827"/>
                    </a:lnTo>
                    <a:lnTo>
                      <a:pt x="1009" y="32787"/>
                    </a:lnTo>
                    <a:lnTo>
                      <a:pt x="1294" y="34348"/>
                    </a:lnTo>
                    <a:lnTo>
                      <a:pt x="1484" y="35375"/>
                    </a:lnTo>
                    <a:lnTo>
                      <a:pt x="1561" y="35756"/>
                    </a:lnTo>
                    <a:lnTo>
                      <a:pt x="2341" y="34424"/>
                    </a:lnTo>
                    <a:lnTo>
                      <a:pt x="3159" y="32978"/>
                    </a:lnTo>
                    <a:lnTo>
                      <a:pt x="4148" y="31246"/>
                    </a:lnTo>
                    <a:lnTo>
                      <a:pt x="5176" y="29362"/>
                    </a:lnTo>
                    <a:lnTo>
                      <a:pt x="5671" y="28411"/>
                    </a:lnTo>
                    <a:lnTo>
                      <a:pt x="6147" y="27478"/>
                    </a:lnTo>
                    <a:lnTo>
                      <a:pt x="6584" y="26603"/>
                    </a:lnTo>
                    <a:lnTo>
                      <a:pt x="6965" y="25766"/>
                    </a:lnTo>
                    <a:lnTo>
                      <a:pt x="7288" y="25042"/>
                    </a:lnTo>
                    <a:lnTo>
                      <a:pt x="7536" y="24395"/>
                    </a:lnTo>
                    <a:lnTo>
                      <a:pt x="7593" y="24243"/>
                    </a:lnTo>
                    <a:lnTo>
                      <a:pt x="7631" y="24053"/>
                    </a:lnTo>
                    <a:lnTo>
                      <a:pt x="7688" y="23615"/>
                    </a:lnTo>
                    <a:lnTo>
                      <a:pt x="7745" y="23082"/>
                    </a:lnTo>
                    <a:lnTo>
                      <a:pt x="7783" y="22455"/>
                    </a:lnTo>
                    <a:lnTo>
                      <a:pt x="7802" y="21750"/>
                    </a:lnTo>
                    <a:lnTo>
                      <a:pt x="7802" y="20989"/>
                    </a:lnTo>
                    <a:lnTo>
                      <a:pt x="7783" y="20171"/>
                    </a:lnTo>
                    <a:lnTo>
                      <a:pt x="7764" y="19277"/>
                    </a:lnTo>
                    <a:lnTo>
                      <a:pt x="7669" y="17355"/>
                    </a:lnTo>
                    <a:lnTo>
                      <a:pt x="7555" y="15319"/>
                    </a:lnTo>
                    <a:lnTo>
                      <a:pt x="7402" y="13187"/>
                    </a:lnTo>
                    <a:lnTo>
                      <a:pt x="7212" y="11037"/>
                    </a:lnTo>
                    <a:lnTo>
                      <a:pt x="7022" y="8925"/>
                    </a:lnTo>
                    <a:lnTo>
                      <a:pt x="6832" y="6908"/>
                    </a:lnTo>
                    <a:lnTo>
                      <a:pt x="6470" y="3387"/>
                    </a:lnTo>
                    <a:lnTo>
                      <a:pt x="6204" y="932"/>
                    </a:lnTo>
                    <a:lnTo>
                      <a:pt x="6089" y="0"/>
                    </a:lnTo>
                    <a:close/>
                  </a:path>
                </a:pathLst>
              </a:custGeom>
              <a:solidFill>
                <a:srgbClr val="ACBB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27"/>
              <p:cNvSpPr/>
              <p:nvPr/>
            </p:nvSpPr>
            <p:spPr>
              <a:xfrm>
                <a:off x="-1411650" y="-1471475"/>
                <a:ext cx="115150" cy="879175"/>
              </a:xfrm>
              <a:custGeom>
                <a:avLst/>
                <a:gdLst/>
                <a:ahLst/>
                <a:cxnLst/>
                <a:rect l="l" t="t" r="r" b="b"/>
                <a:pathLst>
                  <a:path w="4606" h="35167" extrusionOk="0">
                    <a:moveTo>
                      <a:pt x="4606" y="1"/>
                    </a:moveTo>
                    <a:lnTo>
                      <a:pt x="4054" y="3540"/>
                    </a:lnTo>
                    <a:lnTo>
                      <a:pt x="3464" y="7441"/>
                    </a:lnTo>
                    <a:lnTo>
                      <a:pt x="2760" y="12351"/>
                    </a:lnTo>
                    <a:lnTo>
                      <a:pt x="1999" y="17907"/>
                    </a:lnTo>
                    <a:lnTo>
                      <a:pt x="1618" y="20819"/>
                    </a:lnTo>
                    <a:lnTo>
                      <a:pt x="1237" y="23768"/>
                    </a:lnTo>
                    <a:lnTo>
                      <a:pt x="876" y="26737"/>
                    </a:lnTo>
                    <a:lnTo>
                      <a:pt x="552" y="29648"/>
                    </a:lnTo>
                    <a:lnTo>
                      <a:pt x="248" y="32465"/>
                    </a:lnTo>
                    <a:lnTo>
                      <a:pt x="1" y="35167"/>
                    </a:lnTo>
                    <a:lnTo>
                      <a:pt x="4606" y="1"/>
                    </a:lnTo>
                    <a:close/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27"/>
              <p:cNvSpPr/>
              <p:nvPr/>
            </p:nvSpPr>
            <p:spPr>
              <a:xfrm>
                <a:off x="-1465400" y="-89475"/>
                <a:ext cx="467650" cy="800700"/>
              </a:xfrm>
              <a:custGeom>
                <a:avLst/>
                <a:gdLst/>
                <a:ahLst/>
                <a:cxnLst/>
                <a:rect l="l" t="t" r="r" b="b"/>
                <a:pathLst>
                  <a:path w="18706" h="32028" extrusionOk="0">
                    <a:moveTo>
                      <a:pt x="18706" y="1"/>
                    </a:moveTo>
                    <a:lnTo>
                      <a:pt x="18211" y="267"/>
                    </a:lnTo>
                    <a:lnTo>
                      <a:pt x="17621" y="572"/>
                    </a:lnTo>
                    <a:lnTo>
                      <a:pt x="16841" y="1009"/>
                    </a:lnTo>
                    <a:lnTo>
                      <a:pt x="15890" y="1561"/>
                    </a:lnTo>
                    <a:lnTo>
                      <a:pt x="14824" y="2208"/>
                    </a:lnTo>
                    <a:lnTo>
                      <a:pt x="13625" y="2969"/>
                    </a:lnTo>
                    <a:lnTo>
                      <a:pt x="12350" y="3826"/>
                    </a:lnTo>
                    <a:lnTo>
                      <a:pt x="11684" y="4282"/>
                    </a:lnTo>
                    <a:lnTo>
                      <a:pt x="10999" y="4777"/>
                    </a:lnTo>
                    <a:lnTo>
                      <a:pt x="10314" y="5291"/>
                    </a:lnTo>
                    <a:lnTo>
                      <a:pt x="9629" y="5824"/>
                    </a:lnTo>
                    <a:lnTo>
                      <a:pt x="8944" y="6395"/>
                    </a:lnTo>
                    <a:lnTo>
                      <a:pt x="8240" y="6966"/>
                    </a:lnTo>
                    <a:lnTo>
                      <a:pt x="7555" y="7574"/>
                    </a:lnTo>
                    <a:lnTo>
                      <a:pt x="6889" y="8183"/>
                    </a:lnTo>
                    <a:lnTo>
                      <a:pt x="6223" y="8830"/>
                    </a:lnTo>
                    <a:lnTo>
                      <a:pt x="5576" y="9477"/>
                    </a:lnTo>
                    <a:lnTo>
                      <a:pt x="4929" y="10162"/>
                    </a:lnTo>
                    <a:lnTo>
                      <a:pt x="4320" y="10867"/>
                    </a:lnTo>
                    <a:lnTo>
                      <a:pt x="3730" y="11571"/>
                    </a:lnTo>
                    <a:lnTo>
                      <a:pt x="3178" y="12294"/>
                    </a:lnTo>
                    <a:lnTo>
                      <a:pt x="2645" y="13055"/>
                    </a:lnTo>
                    <a:lnTo>
                      <a:pt x="2151" y="13816"/>
                    </a:lnTo>
                    <a:lnTo>
                      <a:pt x="1941" y="14197"/>
                    </a:lnTo>
                    <a:lnTo>
                      <a:pt x="1732" y="14634"/>
                    </a:lnTo>
                    <a:lnTo>
                      <a:pt x="1561" y="15129"/>
                    </a:lnTo>
                    <a:lnTo>
                      <a:pt x="1389" y="15662"/>
                    </a:lnTo>
                    <a:lnTo>
                      <a:pt x="1237" y="16252"/>
                    </a:lnTo>
                    <a:lnTo>
                      <a:pt x="1085" y="16880"/>
                    </a:lnTo>
                    <a:lnTo>
                      <a:pt x="952" y="17546"/>
                    </a:lnTo>
                    <a:lnTo>
                      <a:pt x="837" y="18231"/>
                    </a:lnTo>
                    <a:lnTo>
                      <a:pt x="723" y="18954"/>
                    </a:lnTo>
                    <a:lnTo>
                      <a:pt x="628" y="19696"/>
                    </a:lnTo>
                    <a:lnTo>
                      <a:pt x="457" y="21218"/>
                    </a:lnTo>
                    <a:lnTo>
                      <a:pt x="324" y="22760"/>
                    </a:lnTo>
                    <a:lnTo>
                      <a:pt x="210" y="24320"/>
                    </a:lnTo>
                    <a:lnTo>
                      <a:pt x="133" y="25824"/>
                    </a:lnTo>
                    <a:lnTo>
                      <a:pt x="76" y="27251"/>
                    </a:lnTo>
                    <a:lnTo>
                      <a:pt x="38" y="28545"/>
                    </a:lnTo>
                    <a:lnTo>
                      <a:pt x="19" y="29705"/>
                    </a:lnTo>
                    <a:lnTo>
                      <a:pt x="0" y="31399"/>
                    </a:lnTo>
                    <a:lnTo>
                      <a:pt x="0" y="32027"/>
                    </a:lnTo>
                    <a:lnTo>
                      <a:pt x="780" y="30942"/>
                    </a:lnTo>
                    <a:lnTo>
                      <a:pt x="1618" y="29725"/>
                    </a:lnTo>
                    <a:lnTo>
                      <a:pt x="2683" y="28202"/>
                    </a:lnTo>
                    <a:lnTo>
                      <a:pt x="3863" y="26451"/>
                    </a:lnTo>
                    <a:lnTo>
                      <a:pt x="5100" y="24587"/>
                    </a:lnTo>
                    <a:lnTo>
                      <a:pt x="6337" y="22665"/>
                    </a:lnTo>
                    <a:lnTo>
                      <a:pt x="6908" y="21732"/>
                    </a:lnTo>
                    <a:lnTo>
                      <a:pt x="7460" y="20819"/>
                    </a:lnTo>
                    <a:lnTo>
                      <a:pt x="8050" y="19791"/>
                    </a:lnTo>
                    <a:lnTo>
                      <a:pt x="8754" y="18554"/>
                    </a:lnTo>
                    <a:lnTo>
                      <a:pt x="10409" y="15548"/>
                    </a:lnTo>
                    <a:lnTo>
                      <a:pt x="12274" y="12142"/>
                    </a:lnTo>
                    <a:lnTo>
                      <a:pt x="14158" y="8621"/>
                    </a:lnTo>
                    <a:lnTo>
                      <a:pt x="17355" y="2589"/>
                    </a:lnTo>
                    <a:lnTo>
                      <a:pt x="18706" y="1"/>
                    </a:lnTo>
                    <a:close/>
                  </a:path>
                </a:pathLst>
              </a:custGeom>
              <a:solidFill>
                <a:srgbClr val="ACBB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27"/>
              <p:cNvSpPr/>
              <p:nvPr/>
            </p:nvSpPr>
            <p:spPr>
              <a:xfrm>
                <a:off x="-1465400" y="-89475"/>
                <a:ext cx="467650" cy="800700"/>
              </a:xfrm>
              <a:custGeom>
                <a:avLst/>
                <a:gdLst/>
                <a:ahLst/>
                <a:cxnLst/>
                <a:rect l="l" t="t" r="r" b="b"/>
                <a:pathLst>
                  <a:path w="18706" h="32028" extrusionOk="0">
                    <a:moveTo>
                      <a:pt x="18706" y="1"/>
                    </a:moveTo>
                    <a:lnTo>
                      <a:pt x="18211" y="743"/>
                    </a:lnTo>
                    <a:lnTo>
                      <a:pt x="17678" y="1561"/>
                    </a:lnTo>
                    <a:lnTo>
                      <a:pt x="16460" y="3464"/>
                    </a:lnTo>
                    <a:lnTo>
                      <a:pt x="15109" y="5653"/>
                    </a:lnTo>
                    <a:lnTo>
                      <a:pt x="13663" y="8069"/>
                    </a:lnTo>
                    <a:lnTo>
                      <a:pt x="12141" y="10638"/>
                    </a:lnTo>
                    <a:lnTo>
                      <a:pt x="10580" y="13321"/>
                    </a:lnTo>
                    <a:lnTo>
                      <a:pt x="9001" y="16023"/>
                    </a:lnTo>
                    <a:lnTo>
                      <a:pt x="7460" y="18726"/>
                    </a:lnTo>
                    <a:lnTo>
                      <a:pt x="4586" y="23806"/>
                    </a:lnTo>
                    <a:lnTo>
                      <a:pt x="2227" y="28031"/>
                    </a:lnTo>
                    <a:lnTo>
                      <a:pt x="0" y="32027"/>
                    </a:lnTo>
                    <a:lnTo>
                      <a:pt x="18706" y="1"/>
                    </a:lnTo>
                    <a:close/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27"/>
              <p:cNvSpPr/>
              <p:nvPr/>
            </p:nvSpPr>
            <p:spPr>
              <a:xfrm>
                <a:off x="-1481575" y="-653200"/>
                <a:ext cx="43775" cy="1089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4358" extrusionOk="0">
                    <a:moveTo>
                      <a:pt x="1751" y="0"/>
                    </a:moveTo>
                    <a:lnTo>
                      <a:pt x="1504" y="305"/>
                    </a:lnTo>
                    <a:lnTo>
                      <a:pt x="1275" y="647"/>
                    </a:lnTo>
                    <a:lnTo>
                      <a:pt x="1066" y="990"/>
                    </a:lnTo>
                    <a:lnTo>
                      <a:pt x="876" y="1351"/>
                    </a:lnTo>
                    <a:lnTo>
                      <a:pt x="723" y="1713"/>
                    </a:lnTo>
                    <a:lnTo>
                      <a:pt x="571" y="2074"/>
                    </a:lnTo>
                    <a:lnTo>
                      <a:pt x="457" y="2436"/>
                    </a:lnTo>
                    <a:lnTo>
                      <a:pt x="343" y="2778"/>
                    </a:lnTo>
                    <a:lnTo>
                      <a:pt x="191" y="3387"/>
                    </a:lnTo>
                    <a:lnTo>
                      <a:pt x="76" y="3901"/>
                    </a:lnTo>
                    <a:lnTo>
                      <a:pt x="0" y="4358"/>
                    </a:lnTo>
                    <a:lnTo>
                      <a:pt x="0" y="4358"/>
                    </a:lnTo>
                    <a:lnTo>
                      <a:pt x="133" y="4320"/>
                    </a:lnTo>
                    <a:lnTo>
                      <a:pt x="267" y="4263"/>
                    </a:lnTo>
                    <a:lnTo>
                      <a:pt x="400" y="4206"/>
                    </a:lnTo>
                    <a:lnTo>
                      <a:pt x="514" y="4111"/>
                    </a:lnTo>
                    <a:lnTo>
                      <a:pt x="609" y="3996"/>
                    </a:lnTo>
                    <a:lnTo>
                      <a:pt x="723" y="3882"/>
                    </a:lnTo>
                    <a:lnTo>
                      <a:pt x="818" y="3749"/>
                    </a:lnTo>
                    <a:lnTo>
                      <a:pt x="895" y="3597"/>
                    </a:lnTo>
                    <a:lnTo>
                      <a:pt x="1066" y="3254"/>
                    </a:lnTo>
                    <a:lnTo>
                      <a:pt x="1218" y="2893"/>
                    </a:lnTo>
                    <a:lnTo>
                      <a:pt x="1332" y="2512"/>
                    </a:lnTo>
                    <a:lnTo>
                      <a:pt x="1427" y="2112"/>
                    </a:lnTo>
                    <a:lnTo>
                      <a:pt x="1523" y="1713"/>
                    </a:lnTo>
                    <a:lnTo>
                      <a:pt x="1599" y="1332"/>
                    </a:lnTo>
                    <a:lnTo>
                      <a:pt x="1694" y="647"/>
                    </a:lnTo>
                    <a:lnTo>
                      <a:pt x="1751" y="171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6D43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27"/>
              <p:cNvSpPr/>
              <p:nvPr/>
            </p:nvSpPr>
            <p:spPr>
              <a:xfrm>
                <a:off x="-1478250" y="-332575"/>
                <a:ext cx="181750" cy="370150"/>
              </a:xfrm>
              <a:custGeom>
                <a:avLst/>
                <a:gdLst/>
                <a:ahLst/>
                <a:cxnLst/>
                <a:rect l="l" t="t" r="r" b="b"/>
                <a:pathLst>
                  <a:path w="7270" h="14806" extrusionOk="0">
                    <a:moveTo>
                      <a:pt x="7270" y="1"/>
                    </a:moveTo>
                    <a:lnTo>
                      <a:pt x="4815" y="1542"/>
                    </a:lnTo>
                    <a:lnTo>
                      <a:pt x="685" y="1542"/>
                    </a:lnTo>
                    <a:lnTo>
                      <a:pt x="628" y="1942"/>
                    </a:lnTo>
                    <a:lnTo>
                      <a:pt x="457" y="3027"/>
                    </a:lnTo>
                    <a:lnTo>
                      <a:pt x="362" y="3769"/>
                    </a:lnTo>
                    <a:lnTo>
                      <a:pt x="248" y="4625"/>
                    </a:lnTo>
                    <a:lnTo>
                      <a:pt x="153" y="5557"/>
                    </a:lnTo>
                    <a:lnTo>
                      <a:pt x="77" y="6585"/>
                    </a:lnTo>
                    <a:lnTo>
                      <a:pt x="19" y="7632"/>
                    </a:lnTo>
                    <a:lnTo>
                      <a:pt x="0" y="8735"/>
                    </a:lnTo>
                    <a:lnTo>
                      <a:pt x="19" y="9839"/>
                    </a:lnTo>
                    <a:lnTo>
                      <a:pt x="58" y="10391"/>
                    </a:lnTo>
                    <a:lnTo>
                      <a:pt x="96" y="10943"/>
                    </a:lnTo>
                    <a:lnTo>
                      <a:pt x="134" y="11476"/>
                    </a:lnTo>
                    <a:lnTo>
                      <a:pt x="210" y="11989"/>
                    </a:lnTo>
                    <a:lnTo>
                      <a:pt x="286" y="12503"/>
                    </a:lnTo>
                    <a:lnTo>
                      <a:pt x="400" y="13017"/>
                    </a:lnTo>
                    <a:lnTo>
                      <a:pt x="514" y="13493"/>
                    </a:lnTo>
                    <a:lnTo>
                      <a:pt x="647" y="13949"/>
                    </a:lnTo>
                    <a:lnTo>
                      <a:pt x="800" y="14387"/>
                    </a:lnTo>
                    <a:lnTo>
                      <a:pt x="990" y="14806"/>
                    </a:lnTo>
                    <a:lnTo>
                      <a:pt x="1637" y="13055"/>
                    </a:lnTo>
                    <a:lnTo>
                      <a:pt x="2341" y="11171"/>
                    </a:lnTo>
                    <a:lnTo>
                      <a:pt x="3235" y="8888"/>
                    </a:lnTo>
                    <a:lnTo>
                      <a:pt x="3711" y="7670"/>
                    </a:lnTo>
                    <a:lnTo>
                      <a:pt x="4225" y="6433"/>
                    </a:lnTo>
                    <a:lnTo>
                      <a:pt x="4758" y="5196"/>
                    </a:lnTo>
                    <a:lnTo>
                      <a:pt x="5272" y="3978"/>
                    </a:lnTo>
                    <a:lnTo>
                      <a:pt x="5804" y="2836"/>
                    </a:lnTo>
                    <a:lnTo>
                      <a:pt x="6318" y="1771"/>
                    </a:lnTo>
                    <a:lnTo>
                      <a:pt x="6813" y="819"/>
                    </a:lnTo>
                    <a:lnTo>
                      <a:pt x="7041" y="381"/>
                    </a:lnTo>
                    <a:lnTo>
                      <a:pt x="7270" y="1"/>
                    </a:lnTo>
                    <a:close/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27"/>
              <p:cNvSpPr/>
              <p:nvPr/>
            </p:nvSpPr>
            <p:spPr>
              <a:xfrm>
                <a:off x="-1755600" y="-2875"/>
                <a:ext cx="254550" cy="564225"/>
              </a:xfrm>
              <a:custGeom>
                <a:avLst/>
                <a:gdLst/>
                <a:ahLst/>
                <a:cxnLst/>
                <a:rect l="l" t="t" r="r" b="b"/>
                <a:pathLst>
                  <a:path w="10182" h="22569" extrusionOk="0">
                    <a:moveTo>
                      <a:pt x="0" y="0"/>
                    </a:moveTo>
                    <a:lnTo>
                      <a:pt x="552" y="933"/>
                    </a:lnTo>
                    <a:lnTo>
                      <a:pt x="1161" y="1979"/>
                    </a:lnTo>
                    <a:lnTo>
                      <a:pt x="1903" y="3292"/>
                    </a:lnTo>
                    <a:lnTo>
                      <a:pt x="2722" y="4796"/>
                    </a:lnTo>
                    <a:lnTo>
                      <a:pt x="3559" y="6394"/>
                    </a:lnTo>
                    <a:lnTo>
                      <a:pt x="3978" y="7193"/>
                    </a:lnTo>
                    <a:lnTo>
                      <a:pt x="4377" y="8011"/>
                    </a:lnTo>
                    <a:lnTo>
                      <a:pt x="4758" y="8792"/>
                    </a:lnTo>
                    <a:lnTo>
                      <a:pt x="5100" y="9553"/>
                    </a:lnTo>
                    <a:lnTo>
                      <a:pt x="5823" y="11285"/>
                    </a:lnTo>
                    <a:lnTo>
                      <a:pt x="6642" y="13321"/>
                    </a:lnTo>
                    <a:lnTo>
                      <a:pt x="7498" y="15471"/>
                    </a:lnTo>
                    <a:lnTo>
                      <a:pt x="8297" y="17602"/>
                    </a:lnTo>
                    <a:lnTo>
                      <a:pt x="9629" y="21104"/>
                    </a:lnTo>
                    <a:lnTo>
                      <a:pt x="10181" y="22569"/>
                    </a:lnTo>
                    <a:lnTo>
                      <a:pt x="9610" y="20837"/>
                    </a:lnTo>
                    <a:lnTo>
                      <a:pt x="8259" y="16841"/>
                    </a:lnTo>
                    <a:lnTo>
                      <a:pt x="7479" y="14577"/>
                    </a:lnTo>
                    <a:lnTo>
                      <a:pt x="6737" y="12426"/>
                    </a:lnTo>
                    <a:lnTo>
                      <a:pt x="6071" y="10618"/>
                    </a:lnTo>
                    <a:lnTo>
                      <a:pt x="5804" y="9914"/>
                    </a:lnTo>
                    <a:lnTo>
                      <a:pt x="5576" y="9401"/>
                    </a:lnTo>
                    <a:lnTo>
                      <a:pt x="5462" y="9153"/>
                    </a:lnTo>
                    <a:lnTo>
                      <a:pt x="4986" y="8297"/>
                    </a:lnTo>
                    <a:lnTo>
                      <a:pt x="4263" y="7060"/>
                    </a:lnTo>
                    <a:lnTo>
                      <a:pt x="2417" y="39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2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27"/>
              <p:cNvSpPr/>
              <p:nvPr/>
            </p:nvSpPr>
            <p:spPr>
              <a:xfrm>
                <a:off x="-1755600" y="-2875"/>
                <a:ext cx="254550" cy="564225"/>
              </a:xfrm>
              <a:custGeom>
                <a:avLst/>
                <a:gdLst/>
                <a:ahLst/>
                <a:cxnLst/>
                <a:rect l="l" t="t" r="r" b="b"/>
                <a:pathLst>
                  <a:path w="10182" h="2256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552" y="933"/>
                    </a:lnTo>
                    <a:lnTo>
                      <a:pt x="1161" y="1979"/>
                    </a:lnTo>
                    <a:lnTo>
                      <a:pt x="1903" y="3292"/>
                    </a:lnTo>
                    <a:lnTo>
                      <a:pt x="2722" y="4796"/>
                    </a:lnTo>
                    <a:lnTo>
                      <a:pt x="3559" y="6394"/>
                    </a:lnTo>
                    <a:lnTo>
                      <a:pt x="3978" y="7193"/>
                    </a:lnTo>
                    <a:lnTo>
                      <a:pt x="4377" y="8011"/>
                    </a:lnTo>
                    <a:lnTo>
                      <a:pt x="4758" y="8792"/>
                    </a:lnTo>
                    <a:lnTo>
                      <a:pt x="5100" y="9553"/>
                    </a:lnTo>
                    <a:lnTo>
                      <a:pt x="5100" y="9553"/>
                    </a:lnTo>
                    <a:lnTo>
                      <a:pt x="5823" y="11285"/>
                    </a:lnTo>
                    <a:lnTo>
                      <a:pt x="6642" y="13321"/>
                    </a:lnTo>
                    <a:lnTo>
                      <a:pt x="7498" y="15471"/>
                    </a:lnTo>
                    <a:lnTo>
                      <a:pt x="8297" y="17602"/>
                    </a:lnTo>
                    <a:lnTo>
                      <a:pt x="9629" y="21104"/>
                    </a:lnTo>
                    <a:lnTo>
                      <a:pt x="10181" y="22569"/>
                    </a:lnTo>
                    <a:lnTo>
                      <a:pt x="10181" y="22569"/>
                    </a:lnTo>
                    <a:lnTo>
                      <a:pt x="9610" y="20837"/>
                    </a:lnTo>
                    <a:lnTo>
                      <a:pt x="8259" y="16841"/>
                    </a:lnTo>
                    <a:lnTo>
                      <a:pt x="7479" y="14577"/>
                    </a:lnTo>
                    <a:lnTo>
                      <a:pt x="6737" y="12426"/>
                    </a:lnTo>
                    <a:lnTo>
                      <a:pt x="6071" y="10618"/>
                    </a:lnTo>
                    <a:lnTo>
                      <a:pt x="5804" y="9914"/>
                    </a:lnTo>
                    <a:lnTo>
                      <a:pt x="5576" y="9401"/>
                    </a:lnTo>
                    <a:lnTo>
                      <a:pt x="5576" y="9401"/>
                    </a:lnTo>
                    <a:lnTo>
                      <a:pt x="5462" y="9153"/>
                    </a:lnTo>
                    <a:lnTo>
                      <a:pt x="5462" y="9153"/>
                    </a:lnTo>
                    <a:lnTo>
                      <a:pt x="5462" y="9153"/>
                    </a:lnTo>
                    <a:lnTo>
                      <a:pt x="5462" y="9153"/>
                    </a:lnTo>
                    <a:lnTo>
                      <a:pt x="4986" y="8297"/>
                    </a:lnTo>
                    <a:lnTo>
                      <a:pt x="4263" y="7060"/>
                    </a:lnTo>
                    <a:lnTo>
                      <a:pt x="2417" y="397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27"/>
              <p:cNvSpPr/>
              <p:nvPr/>
            </p:nvSpPr>
            <p:spPr>
              <a:xfrm>
                <a:off x="-1619075" y="225950"/>
                <a:ext cx="287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48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15" y="248"/>
                    </a:lnTo>
                    <a:lnTo>
                      <a:pt x="115" y="2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27"/>
              <p:cNvSpPr/>
              <p:nvPr/>
            </p:nvSpPr>
            <p:spPr>
              <a:xfrm>
                <a:off x="-1619075" y="225950"/>
                <a:ext cx="287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48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15" y="248"/>
                    </a:lnTo>
                    <a:lnTo>
                      <a:pt x="115" y="248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27"/>
              <p:cNvSpPr/>
              <p:nvPr/>
            </p:nvSpPr>
            <p:spPr>
              <a:xfrm>
                <a:off x="-1461125" y="-332575"/>
                <a:ext cx="337800" cy="207925"/>
              </a:xfrm>
              <a:custGeom>
                <a:avLst/>
                <a:gdLst/>
                <a:ahLst/>
                <a:cxnLst/>
                <a:rect l="l" t="t" r="r" b="b"/>
                <a:pathLst>
                  <a:path w="13512" h="8317" extrusionOk="0">
                    <a:moveTo>
                      <a:pt x="6585" y="1"/>
                    </a:moveTo>
                    <a:lnTo>
                      <a:pt x="4130" y="1542"/>
                    </a:lnTo>
                    <a:lnTo>
                      <a:pt x="0" y="1542"/>
                    </a:lnTo>
                    <a:lnTo>
                      <a:pt x="628" y="1752"/>
                    </a:lnTo>
                    <a:lnTo>
                      <a:pt x="1237" y="1961"/>
                    </a:lnTo>
                    <a:lnTo>
                      <a:pt x="1865" y="2170"/>
                    </a:lnTo>
                    <a:lnTo>
                      <a:pt x="2474" y="2418"/>
                    </a:lnTo>
                    <a:lnTo>
                      <a:pt x="3692" y="2912"/>
                    </a:lnTo>
                    <a:lnTo>
                      <a:pt x="4891" y="3445"/>
                    </a:lnTo>
                    <a:lnTo>
                      <a:pt x="6052" y="4016"/>
                    </a:lnTo>
                    <a:lnTo>
                      <a:pt x="7155" y="4568"/>
                    </a:lnTo>
                    <a:lnTo>
                      <a:pt x="8221" y="5139"/>
                    </a:lnTo>
                    <a:lnTo>
                      <a:pt x="9230" y="5691"/>
                    </a:lnTo>
                    <a:lnTo>
                      <a:pt x="10143" y="6204"/>
                    </a:lnTo>
                    <a:lnTo>
                      <a:pt x="10980" y="6699"/>
                    </a:lnTo>
                    <a:lnTo>
                      <a:pt x="12331" y="7536"/>
                    </a:lnTo>
                    <a:lnTo>
                      <a:pt x="13207" y="8107"/>
                    </a:lnTo>
                    <a:lnTo>
                      <a:pt x="13511" y="8317"/>
                    </a:lnTo>
                    <a:lnTo>
                      <a:pt x="13302" y="7765"/>
                    </a:lnTo>
                    <a:lnTo>
                      <a:pt x="13093" y="7251"/>
                    </a:lnTo>
                    <a:lnTo>
                      <a:pt x="12864" y="6737"/>
                    </a:lnTo>
                    <a:lnTo>
                      <a:pt x="12617" y="6243"/>
                    </a:lnTo>
                    <a:lnTo>
                      <a:pt x="12350" y="5786"/>
                    </a:lnTo>
                    <a:lnTo>
                      <a:pt x="12103" y="5348"/>
                    </a:lnTo>
                    <a:lnTo>
                      <a:pt x="11818" y="4910"/>
                    </a:lnTo>
                    <a:lnTo>
                      <a:pt x="11551" y="4511"/>
                    </a:lnTo>
                    <a:lnTo>
                      <a:pt x="11266" y="4111"/>
                    </a:lnTo>
                    <a:lnTo>
                      <a:pt x="10980" y="3750"/>
                    </a:lnTo>
                    <a:lnTo>
                      <a:pt x="10695" y="3407"/>
                    </a:lnTo>
                    <a:lnTo>
                      <a:pt x="10409" y="3065"/>
                    </a:lnTo>
                    <a:lnTo>
                      <a:pt x="9820" y="2456"/>
                    </a:lnTo>
                    <a:lnTo>
                      <a:pt x="9268" y="1923"/>
                    </a:lnTo>
                    <a:lnTo>
                      <a:pt x="8735" y="1466"/>
                    </a:lnTo>
                    <a:lnTo>
                      <a:pt x="8221" y="1067"/>
                    </a:lnTo>
                    <a:lnTo>
                      <a:pt x="7764" y="724"/>
                    </a:lnTo>
                    <a:lnTo>
                      <a:pt x="7365" y="458"/>
                    </a:lnTo>
                    <a:lnTo>
                      <a:pt x="7041" y="248"/>
                    </a:lnTo>
                    <a:lnTo>
                      <a:pt x="6794" y="115"/>
                    </a:lnTo>
                    <a:lnTo>
                      <a:pt x="6585" y="1"/>
                    </a:lnTo>
                    <a:close/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27"/>
              <p:cNvSpPr/>
              <p:nvPr/>
            </p:nvSpPr>
            <p:spPr>
              <a:xfrm>
                <a:off x="-1357900" y="-332575"/>
                <a:ext cx="234575" cy="207925"/>
              </a:xfrm>
              <a:custGeom>
                <a:avLst/>
                <a:gdLst/>
                <a:ahLst/>
                <a:cxnLst/>
                <a:rect l="l" t="t" r="r" b="b"/>
                <a:pathLst>
                  <a:path w="9383" h="8317" extrusionOk="0">
                    <a:moveTo>
                      <a:pt x="2456" y="1"/>
                    </a:moveTo>
                    <a:lnTo>
                      <a:pt x="1" y="1542"/>
                    </a:lnTo>
                    <a:lnTo>
                      <a:pt x="286" y="1618"/>
                    </a:lnTo>
                    <a:lnTo>
                      <a:pt x="629" y="1714"/>
                    </a:lnTo>
                    <a:lnTo>
                      <a:pt x="1066" y="1847"/>
                    </a:lnTo>
                    <a:lnTo>
                      <a:pt x="1599" y="2018"/>
                    </a:lnTo>
                    <a:lnTo>
                      <a:pt x="2208" y="2246"/>
                    </a:lnTo>
                    <a:lnTo>
                      <a:pt x="2874" y="2551"/>
                    </a:lnTo>
                    <a:lnTo>
                      <a:pt x="3597" y="2893"/>
                    </a:lnTo>
                    <a:lnTo>
                      <a:pt x="3978" y="3084"/>
                    </a:lnTo>
                    <a:lnTo>
                      <a:pt x="4358" y="3312"/>
                    </a:lnTo>
                    <a:lnTo>
                      <a:pt x="4758" y="3540"/>
                    </a:lnTo>
                    <a:lnTo>
                      <a:pt x="5139" y="3788"/>
                    </a:lnTo>
                    <a:lnTo>
                      <a:pt x="5538" y="4054"/>
                    </a:lnTo>
                    <a:lnTo>
                      <a:pt x="5919" y="4340"/>
                    </a:lnTo>
                    <a:lnTo>
                      <a:pt x="6318" y="4644"/>
                    </a:lnTo>
                    <a:lnTo>
                      <a:pt x="6699" y="4968"/>
                    </a:lnTo>
                    <a:lnTo>
                      <a:pt x="7080" y="5310"/>
                    </a:lnTo>
                    <a:lnTo>
                      <a:pt x="7441" y="5672"/>
                    </a:lnTo>
                    <a:lnTo>
                      <a:pt x="7803" y="6052"/>
                    </a:lnTo>
                    <a:lnTo>
                      <a:pt x="8145" y="6471"/>
                    </a:lnTo>
                    <a:lnTo>
                      <a:pt x="8488" y="6889"/>
                    </a:lnTo>
                    <a:lnTo>
                      <a:pt x="8792" y="7346"/>
                    </a:lnTo>
                    <a:lnTo>
                      <a:pt x="9097" y="7822"/>
                    </a:lnTo>
                    <a:lnTo>
                      <a:pt x="9382" y="8317"/>
                    </a:lnTo>
                    <a:lnTo>
                      <a:pt x="9325" y="8088"/>
                    </a:lnTo>
                    <a:lnTo>
                      <a:pt x="9230" y="7822"/>
                    </a:lnTo>
                    <a:lnTo>
                      <a:pt x="9097" y="7460"/>
                    </a:lnTo>
                    <a:lnTo>
                      <a:pt x="8925" y="7023"/>
                    </a:lnTo>
                    <a:lnTo>
                      <a:pt x="8697" y="6528"/>
                    </a:lnTo>
                    <a:lnTo>
                      <a:pt x="8412" y="5957"/>
                    </a:lnTo>
                    <a:lnTo>
                      <a:pt x="8050" y="5348"/>
                    </a:lnTo>
                    <a:lnTo>
                      <a:pt x="7632" y="4701"/>
                    </a:lnTo>
                    <a:lnTo>
                      <a:pt x="7403" y="4378"/>
                    </a:lnTo>
                    <a:lnTo>
                      <a:pt x="7156" y="4035"/>
                    </a:lnTo>
                    <a:lnTo>
                      <a:pt x="6870" y="3693"/>
                    </a:lnTo>
                    <a:lnTo>
                      <a:pt x="6585" y="3331"/>
                    </a:lnTo>
                    <a:lnTo>
                      <a:pt x="6280" y="2989"/>
                    </a:lnTo>
                    <a:lnTo>
                      <a:pt x="5938" y="2646"/>
                    </a:lnTo>
                    <a:lnTo>
                      <a:pt x="5576" y="2284"/>
                    </a:lnTo>
                    <a:lnTo>
                      <a:pt x="5215" y="1942"/>
                    </a:lnTo>
                    <a:lnTo>
                      <a:pt x="4815" y="1599"/>
                    </a:lnTo>
                    <a:lnTo>
                      <a:pt x="4397" y="1276"/>
                    </a:lnTo>
                    <a:lnTo>
                      <a:pt x="3940" y="933"/>
                    </a:lnTo>
                    <a:lnTo>
                      <a:pt x="3464" y="610"/>
                    </a:lnTo>
                    <a:lnTo>
                      <a:pt x="2969" y="305"/>
                    </a:lnTo>
                    <a:lnTo>
                      <a:pt x="2456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27"/>
              <p:cNvSpPr/>
              <p:nvPr/>
            </p:nvSpPr>
            <p:spPr>
              <a:xfrm>
                <a:off x="-1794125" y="-856350"/>
                <a:ext cx="348725" cy="484325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19373" extrusionOk="0">
                    <a:moveTo>
                      <a:pt x="0" y="1"/>
                    </a:moveTo>
                    <a:lnTo>
                      <a:pt x="152" y="438"/>
                    </a:lnTo>
                    <a:lnTo>
                      <a:pt x="571" y="1618"/>
                    </a:lnTo>
                    <a:lnTo>
                      <a:pt x="875" y="2436"/>
                    </a:lnTo>
                    <a:lnTo>
                      <a:pt x="1218" y="3369"/>
                    </a:lnTo>
                    <a:lnTo>
                      <a:pt x="1637" y="4396"/>
                    </a:lnTo>
                    <a:lnTo>
                      <a:pt x="2074" y="5481"/>
                    </a:lnTo>
                    <a:lnTo>
                      <a:pt x="2569" y="6604"/>
                    </a:lnTo>
                    <a:lnTo>
                      <a:pt x="3102" y="7765"/>
                    </a:lnTo>
                    <a:lnTo>
                      <a:pt x="3654" y="8925"/>
                    </a:lnTo>
                    <a:lnTo>
                      <a:pt x="4263" y="10067"/>
                    </a:lnTo>
                    <a:lnTo>
                      <a:pt x="4567" y="10600"/>
                    </a:lnTo>
                    <a:lnTo>
                      <a:pt x="4872" y="11133"/>
                    </a:lnTo>
                    <a:lnTo>
                      <a:pt x="5195" y="11647"/>
                    </a:lnTo>
                    <a:lnTo>
                      <a:pt x="5499" y="12141"/>
                    </a:lnTo>
                    <a:lnTo>
                      <a:pt x="5823" y="12617"/>
                    </a:lnTo>
                    <a:lnTo>
                      <a:pt x="6166" y="13055"/>
                    </a:lnTo>
                    <a:lnTo>
                      <a:pt x="6489" y="13473"/>
                    </a:lnTo>
                    <a:lnTo>
                      <a:pt x="6832" y="13854"/>
                    </a:lnTo>
                    <a:lnTo>
                      <a:pt x="7498" y="14558"/>
                    </a:lnTo>
                    <a:lnTo>
                      <a:pt x="8164" y="15205"/>
                    </a:lnTo>
                    <a:lnTo>
                      <a:pt x="8811" y="15814"/>
                    </a:lnTo>
                    <a:lnTo>
                      <a:pt x="9439" y="16347"/>
                    </a:lnTo>
                    <a:lnTo>
                      <a:pt x="10066" y="16861"/>
                    </a:lnTo>
                    <a:lnTo>
                      <a:pt x="10656" y="17298"/>
                    </a:lnTo>
                    <a:lnTo>
                      <a:pt x="11208" y="17717"/>
                    </a:lnTo>
                    <a:lnTo>
                      <a:pt x="11722" y="18078"/>
                    </a:lnTo>
                    <a:lnTo>
                      <a:pt x="12217" y="18383"/>
                    </a:lnTo>
                    <a:lnTo>
                      <a:pt x="12635" y="18649"/>
                    </a:lnTo>
                    <a:lnTo>
                      <a:pt x="13340" y="19068"/>
                    </a:lnTo>
                    <a:lnTo>
                      <a:pt x="13796" y="19296"/>
                    </a:lnTo>
                    <a:lnTo>
                      <a:pt x="13948" y="19372"/>
                    </a:lnTo>
                    <a:lnTo>
                      <a:pt x="13435" y="17831"/>
                    </a:lnTo>
                    <a:lnTo>
                      <a:pt x="12845" y="16195"/>
                    </a:lnTo>
                    <a:lnTo>
                      <a:pt x="12141" y="14254"/>
                    </a:lnTo>
                    <a:lnTo>
                      <a:pt x="11741" y="13226"/>
                    </a:lnTo>
                    <a:lnTo>
                      <a:pt x="11322" y="12179"/>
                    </a:lnTo>
                    <a:lnTo>
                      <a:pt x="10904" y="11171"/>
                    </a:lnTo>
                    <a:lnTo>
                      <a:pt x="10466" y="10219"/>
                    </a:lnTo>
                    <a:lnTo>
                      <a:pt x="10028" y="9306"/>
                    </a:lnTo>
                    <a:lnTo>
                      <a:pt x="9610" y="8507"/>
                    </a:lnTo>
                    <a:lnTo>
                      <a:pt x="9400" y="8164"/>
                    </a:lnTo>
                    <a:lnTo>
                      <a:pt x="9210" y="7822"/>
                    </a:lnTo>
                    <a:lnTo>
                      <a:pt x="9020" y="7536"/>
                    </a:lnTo>
                    <a:lnTo>
                      <a:pt x="8830" y="7289"/>
                    </a:lnTo>
                    <a:lnTo>
                      <a:pt x="8392" y="6813"/>
                    </a:lnTo>
                    <a:lnTo>
                      <a:pt x="7878" y="6280"/>
                    </a:lnTo>
                    <a:lnTo>
                      <a:pt x="7269" y="5709"/>
                    </a:lnTo>
                    <a:lnTo>
                      <a:pt x="6603" y="5120"/>
                    </a:lnTo>
                    <a:lnTo>
                      <a:pt x="5899" y="4530"/>
                    </a:lnTo>
                    <a:lnTo>
                      <a:pt x="5157" y="3921"/>
                    </a:lnTo>
                    <a:lnTo>
                      <a:pt x="3673" y="2741"/>
                    </a:lnTo>
                    <a:lnTo>
                      <a:pt x="2265" y="1675"/>
                    </a:lnTo>
                    <a:lnTo>
                      <a:pt x="1104" y="800"/>
                    </a:lnTo>
                    <a:lnTo>
                      <a:pt x="0" y="1"/>
                    </a:lnTo>
                    <a:close/>
                    <a:moveTo>
                      <a:pt x="13948" y="19372"/>
                    </a:moveTo>
                    <a:lnTo>
                      <a:pt x="13948" y="19372"/>
                    </a:lnTo>
                    <a:lnTo>
                      <a:pt x="13948" y="19372"/>
                    </a:lnTo>
                    <a:close/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27"/>
              <p:cNvSpPr/>
              <p:nvPr/>
            </p:nvSpPr>
            <p:spPr>
              <a:xfrm>
                <a:off x="-1794125" y="-856350"/>
                <a:ext cx="348725" cy="484325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19373" fill="none" extrusionOk="0">
                    <a:moveTo>
                      <a:pt x="13948" y="19372"/>
                    </a:moveTo>
                    <a:lnTo>
                      <a:pt x="13948" y="19372"/>
                    </a:lnTo>
                    <a:lnTo>
                      <a:pt x="13796" y="19296"/>
                    </a:lnTo>
                    <a:lnTo>
                      <a:pt x="13340" y="19068"/>
                    </a:lnTo>
                    <a:lnTo>
                      <a:pt x="12635" y="18649"/>
                    </a:lnTo>
                    <a:lnTo>
                      <a:pt x="12217" y="18383"/>
                    </a:lnTo>
                    <a:lnTo>
                      <a:pt x="11722" y="18078"/>
                    </a:lnTo>
                    <a:lnTo>
                      <a:pt x="11208" y="17717"/>
                    </a:lnTo>
                    <a:lnTo>
                      <a:pt x="10656" y="17298"/>
                    </a:lnTo>
                    <a:lnTo>
                      <a:pt x="10066" y="16861"/>
                    </a:lnTo>
                    <a:lnTo>
                      <a:pt x="9439" y="16347"/>
                    </a:lnTo>
                    <a:lnTo>
                      <a:pt x="8811" y="15814"/>
                    </a:lnTo>
                    <a:lnTo>
                      <a:pt x="8164" y="15205"/>
                    </a:lnTo>
                    <a:lnTo>
                      <a:pt x="7498" y="14558"/>
                    </a:lnTo>
                    <a:lnTo>
                      <a:pt x="6832" y="13854"/>
                    </a:lnTo>
                    <a:lnTo>
                      <a:pt x="6832" y="13854"/>
                    </a:lnTo>
                    <a:lnTo>
                      <a:pt x="6489" y="13473"/>
                    </a:lnTo>
                    <a:lnTo>
                      <a:pt x="6166" y="13055"/>
                    </a:lnTo>
                    <a:lnTo>
                      <a:pt x="5823" y="12617"/>
                    </a:lnTo>
                    <a:lnTo>
                      <a:pt x="5499" y="12141"/>
                    </a:lnTo>
                    <a:lnTo>
                      <a:pt x="5195" y="11647"/>
                    </a:lnTo>
                    <a:lnTo>
                      <a:pt x="4872" y="11133"/>
                    </a:lnTo>
                    <a:lnTo>
                      <a:pt x="4567" y="10600"/>
                    </a:lnTo>
                    <a:lnTo>
                      <a:pt x="4263" y="10067"/>
                    </a:lnTo>
                    <a:lnTo>
                      <a:pt x="3654" y="8925"/>
                    </a:lnTo>
                    <a:lnTo>
                      <a:pt x="3102" y="7765"/>
                    </a:lnTo>
                    <a:lnTo>
                      <a:pt x="2569" y="6604"/>
                    </a:lnTo>
                    <a:lnTo>
                      <a:pt x="2074" y="5481"/>
                    </a:lnTo>
                    <a:lnTo>
                      <a:pt x="1637" y="4396"/>
                    </a:lnTo>
                    <a:lnTo>
                      <a:pt x="1218" y="3369"/>
                    </a:lnTo>
                    <a:lnTo>
                      <a:pt x="875" y="2436"/>
                    </a:lnTo>
                    <a:lnTo>
                      <a:pt x="571" y="1618"/>
                    </a:lnTo>
                    <a:lnTo>
                      <a:pt x="152" y="438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04" y="800"/>
                    </a:lnTo>
                    <a:lnTo>
                      <a:pt x="2265" y="1675"/>
                    </a:lnTo>
                    <a:lnTo>
                      <a:pt x="3673" y="2741"/>
                    </a:lnTo>
                    <a:lnTo>
                      <a:pt x="5157" y="3921"/>
                    </a:lnTo>
                    <a:lnTo>
                      <a:pt x="5899" y="4530"/>
                    </a:lnTo>
                    <a:lnTo>
                      <a:pt x="6603" y="5120"/>
                    </a:lnTo>
                    <a:lnTo>
                      <a:pt x="7269" y="5709"/>
                    </a:lnTo>
                    <a:lnTo>
                      <a:pt x="7878" y="6280"/>
                    </a:lnTo>
                    <a:lnTo>
                      <a:pt x="8392" y="6813"/>
                    </a:lnTo>
                    <a:lnTo>
                      <a:pt x="8830" y="7289"/>
                    </a:lnTo>
                    <a:lnTo>
                      <a:pt x="8830" y="7289"/>
                    </a:lnTo>
                    <a:lnTo>
                      <a:pt x="9020" y="7536"/>
                    </a:lnTo>
                    <a:lnTo>
                      <a:pt x="9210" y="7822"/>
                    </a:lnTo>
                    <a:lnTo>
                      <a:pt x="9400" y="8164"/>
                    </a:lnTo>
                    <a:lnTo>
                      <a:pt x="9610" y="8507"/>
                    </a:lnTo>
                    <a:lnTo>
                      <a:pt x="10028" y="9306"/>
                    </a:lnTo>
                    <a:lnTo>
                      <a:pt x="10466" y="10219"/>
                    </a:lnTo>
                    <a:lnTo>
                      <a:pt x="10904" y="11171"/>
                    </a:lnTo>
                    <a:lnTo>
                      <a:pt x="11322" y="12179"/>
                    </a:lnTo>
                    <a:lnTo>
                      <a:pt x="11741" y="13226"/>
                    </a:lnTo>
                    <a:lnTo>
                      <a:pt x="12141" y="14254"/>
                    </a:lnTo>
                    <a:lnTo>
                      <a:pt x="12845" y="16195"/>
                    </a:lnTo>
                    <a:lnTo>
                      <a:pt x="13435" y="17831"/>
                    </a:lnTo>
                    <a:lnTo>
                      <a:pt x="13948" y="1937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27"/>
              <p:cNvSpPr/>
              <p:nvPr/>
            </p:nvSpPr>
            <p:spPr>
              <a:xfrm>
                <a:off x="-1794125" y="-856350"/>
                <a:ext cx="348725" cy="484325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19373" extrusionOk="0">
                    <a:moveTo>
                      <a:pt x="0" y="1"/>
                    </a:moveTo>
                    <a:lnTo>
                      <a:pt x="761" y="1447"/>
                    </a:lnTo>
                    <a:lnTo>
                      <a:pt x="1560" y="2988"/>
                    </a:lnTo>
                    <a:lnTo>
                      <a:pt x="2550" y="4834"/>
                    </a:lnTo>
                    <a:lnTo>
                      <a:pt x="3616" y="6794"/>
                    </a:lnTo>
                    <a:lnTo>
                      <a:pt x="4681" y="8697"/>
                    </a:lnTo>
                    <a:lnTo>
                      <a:pt x="5176" y="9553"/>
                    </a:lnTo>
                    <a:lnTo>
                      <a:pt x="5652" y="10334"/>
                    </a:lnTo>
                    <a:lnTo>
                      <a:pt x="6070" y="11019"/>
                    </a:lnTo>
                    <a:lnTo>
                      <a:pt x="6432" y="11551"/>
                    </a:lnTo>
                    <a:lnTo>
                      <a:pt x="6812" y="12065"/>
                    </a:lnTo>
                    <a:lnTo>
                      <a:pt x="7269" y="12617"/>
                    </a:lnTo>
                    <a:lnTo>
                      <a:pt x="7802" y="13226"/>
                    </a:lnTo>
                    <a:lnTo>
                      <a:pt x="8373" y="13854"/>
                    </a:lnTo>
                    <a:lnTo>
                      <a:pt x="8982" y="14482"/>
                    </a:lnTo>
                    <a:lnTo>
                      <a:pt x="9610" y="15148"/>
                    </a:lnTo>
                    <a:lnTo>
                      <a:pt x="10866" y="16423"/>
                    </a:lnTo>
                    <a:lnTo>
                      <a:pt x="12046" y="17565"/>
                    </a:lnTo>
                    <a:lnTo>
                      <a:pt x="13035" y="18516"/>
                    </a:lnTo>
                    <a:lnTo>
                      <a:pt x="13948" y="19372"/>
                    </a:lnTo>
                    <a:lnTo>
                      <a:pt x="12902" y="18364"/>
                    </a:lnTo>
                    <a:lnTo>
                      <a:pt x="11817" y="17298"/>
                    </a:lnTo>
                    <a:lnTo>
                      <a:pt x="10523" y="15985"/>
                    </a:lnTo>
                    <a:lnTo>
                      <a:pt x="10504" y="16042"/>
                    </a:lnTo>
                    <a:lnTo>
                      <a:pt x="10181" y="15624"/>
                    </a:lnTo>
                    <a:lnTo>
                      <a:pt x="9134" y="14520"/>
                    </a:lnTo>
                    <a:lnTo>
                      <a:pt x="8126" y="13416"/>
                    </a:lnTo>
                    <a:lnTo>
                      <a:pt x="7688" y="12884"/>
                    </a:lnTo>
                    <a:lnTo>
                      <a:pt x="7269" y="12389"/>
                    </a:lnTo>
                    <a:lnTo>
                      <a:pt x="6908" y="11913"/>
                    </a:lnTo>
                    <a:lnTo>
                      <a:pt x="6603" y="11475"/>
                    </a:lnTo>
                    <a:lnTo>
                      <a:pt x="6204" y="10866"/>
                    </a:lnTo>
                    <a:lnTo>
                      <a:pt x="5747" y="10143"/>
                    </a:lnTo>
                    <a:lnTo>
                      <a:pt x="4738" y="8450"/>
                    </a:lnTo>
                    <a:lnTo>
                      <a:pt x="3654" y="6566"/>
                    </a:lnTo>
                    <a:lnTo>
                      <a:pt x="2569" y="4644"/>
                    </a:lnTo>
                    <a:lnTo>
                      <a:pt x="761" y="139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DB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27"/>
              <p:cNvSpPr/>
              <p:nvPr/>
            </p:nvSpPr>
            <p:spPr>
              <a:xfrm>
                <a:off x="-1794125" y="-856350"/>
                <a:ext cx="348725" cy="484325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1937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761" y="1447"/>
                    </a:lnTo>
                    <a:lnTo>
                      <a:pt x="1560" y="2988"/>
                    </a:lnTo>
                    <a:lnTo>
                      <a:pt x="2550" y="4834"/>
                    </a:lnTo>
                    <a:lnTo>
                      <a:pt x="3616" y="6794"/>
                    </a:lnTo>
                    <a:lnTo>
                      <a:pt x="4681" y="8697"/>
                    </a:lnTo>
                    <a:lnTo>
                      <a:pt x="5176" y="9553"/>
                    </a:lnTo>
                    <a:lnTo>
                      <a:pt x="5652" y="10334"/>
                    </a:lnTo>
                    <a:lnTo>
                      <a:pt x="6070" y="11019"/>
                    </a:lnTo>
                    <a:lnTo>
                      <a:pt x="6432" y="11551"/>
                    </a:lnTo>
                    <a:lnTo>
                      <a:pt x="6432" y="11551"/>
                    </a:lnTo>
                    <a:lnTo>
                      <a:pt x="6812" y="12065"/>
                    </a:lnTo>
                    <a:lnTo>
                      <a:pt x="7269" y="12617"/>
                    </a:lnTo>
                    <a:lnTo>
                      <a:pt x="7802" y="13226"/>
                    </a:lnTo>
                    <a:lnTo>
                      <a:pt x="8373" y="13854"/>
                    </a:lnTo>
                    <a:lnTo>
                      <a:pt x="8982" y="14482"/>
                    </a:lnTo>
                    <a:lnTo>
                      <a:pt x="9610" y="15148"/>
                    </a:lnTo>
                    <a:lnTo>
                      <a:pt x="10866" y="16423"/>
                    </a:lnTo>
                    <a:lnTo>
                      <a:pt x="12046" y="17565"/>
                    </a:lnTo>
                    <a:lnTo>
                      <a:pt x="13035" y="18516"/>
                    </a:lnTo>
                    <a:lnTo>
                      <a:pt x="13948" y="19372"/>
                    </a:lnTo>
                    <a:lnTo>
                      <a:pt x="13948" y="19372"/>
                    </a:lnTo>
                    <a:lnTo>
                      <a:pt x="12902" y="18364"/>
                    </a:lnTo>
                    <a:lnTo>
                      <a:pt x="11817" y="17298"/>
                    </a:lnTo>
                    <a:lnTo>
                      <a:pt x="10523" y="15985"/>
                    </a:lnTo>
                    <a:lnTo>
                      <a:pt x="10504" y="16042"/>
                    </a:lnTo>
                    <a:lnTo>
                      <a:pt x="10181" y="15624"/>
                    </a:lnTo>
                    <a:lnTo>
                      <a:pt x="10181" y="15624"/>
                    </a:lnTo>
                    <a:lnTo>
                      <a:pt x="9134" y="14520"/>
                    </a:lnTo>
                    <a:lnTo>
                      <a:pt x="8126" y="13416"/>
                    </a:lnTo>
                    <a:lnTo>
                      <a:pt x="7688" y="12884"/>
                    </a:lnTo>
                    <a:lnTo>
                      <a:pt x="7269" y="12389"/>
                    </a:lnTo>
                    <a:lnTo>
                      <a:pt x="6908" y="11913"/>
                    </a:lnTo>
                    <a:lnTo>
                      <a:pt x="6603" y="11475"/>
                    </a:lnTo>
                    <a:lnTo>
                      <a:pt x="6603" y="11475"/>
                    </a:lnTo>
                    <a:lnTo>
                      <a:pt x="6204" y="10866"/>
                    </a:lnTo>
                    <a:lnTo>
                      <a:pt x="5747" y="10143"/>
                    </a:lnTo>
                    <a:lnTo>
                      <a:pt x="4738" y="8450"/>
                    </a:lnTo>
                    <a:lnTo>
                      <a:pt x="3654" y="6566"/>
                    </a:lnTo>
                    <a:lnTo>
                      <a:pt x="2569" y="4644"/>
                    </a:lnTo>
                    <a:lnTo>
                      <a:pt x="761" y="1390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27"/>
              <p:cNvSpPr/>
              <p:nvPr/>
            </p:nvSpPr>
            <p:spPr>
              <a:xfrm>
                <a:off x="-1829825" y="-239800"/>
                <a:ext cx="108975" cy="20887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8355" extrusionOk="0">
                    <a:moveTo>
                      <a:pt x="1" y="1"/>
                    </a:moveTo>
                    <a:lnTo>
                      <a:pt x="2075" y="7270"/>
                    </a:lnTo>
                    <a:lnTo>
                      <a:pt x="3654" y="8354"/>
                    </a:lnTo>
                    <a:lnTo>
                      <a:pt x="4359" y="1923"/>
                    </a:lnTo>
                    <a:lnTo>
                      <a:pt x="4054" y="1732"/>
                    </a:lnTo>
                    <a:lnTo>
                      <a:pt x="3673" y="1523"/>
                    </a:lnTo>
                    <a:lnTo>
                      <a:pt x="3160" y="1238"/>
                    </a:lnTo>
                    <a:lnTo>
                      <a:pt x="2532" y="952"/>
                    </a:lnTo>
                    <a:lnTo>
                      <a:pt x="1790" y="629"/>
                    </a:lnTo>
                    <a:lnTo>
                      <a:pt x="933" y="305"/>
                    </a:lnTo>
                    <a:lnTo>
                      <a:pt x="477" y="15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27"/>
              <p:cNvSpPr/>
              <p:nvPr/>
            </p:nvSpPr>
            <p:spPr>
              <a:xfrm>
                <a:off x="-1357900" y="151725"/>
                <a:ext cx="74250" cy="26882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0753" extrusionOk="0">
                    <a:moveTo>
                      <a:pt x="1105" y="1"/>
                    </a:moveTo>
                    <a:lnTo>
                      <a:pt x="1" y="1238"/>
                    </a:lnTo>
                    <a:lnTo>
                      <a:pt x="2208" y="10752"/>
                    </a:lnTo>
                    <a:lnTo>
                      <a:pt x="2969" y="9420"/>
                    </a:lnTo>
                    <a:lnTo>
                      <a:pt x="1105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27"/>
              <p:cNvSpPr/>
              <p:nvPr/>
            </p:nvSpPr>
            <p:spPr>
              <a:xfrm>
                <a:off x="-1223725" y="44700"/>
                <a:ext cx="45200" cy="185075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7403" extrusionOk="0">
                    <a:moveTo>
                      <a:pt x="571" y="0"/>
                    </a:moveTo>
                    <a:lnTo>
                      <a:pt x="0" y="438"/>
                    </a:lnTo>
                    <a:lnTo>
                      <a:pt x="1218" y="7402"/>
                    </a:lnTo>
                    <a:lnTo>
                      <a:pt x="1808" y="6394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27"/>
              <p:cNvSpPr/>
              <p:nvPr/>
            </p:nvSpPr>
            <p:spPr>
              <a:xfrm>
                <a:off x="-1382150" y="-1190775"/>
                <a:ext cx="126575" cy="371550"/>
              </a:xfrm>
              <a:custGeom>
                <a:avLst/>
                <a:gdLst/>
                <a:ahLst/>
                <a:cxnLst/>
                <a:rect l="l" t="t" r="r" b="b"/>
                <a:pathLst>
                  <a:path w="5063" h="14862" extrusionOk="0">
                    <a:moveTo>
                      <a:pt x="4548" y="0"/>
                    </a:moveTo>
                    <a:lnTo>
                      <a:pt x="1732" y="1694"/>
                    </a:lnTo>
                    <a:lnTo>
                      <a:pt x="0" y="14862"/>
                    </a:lnTo>
                    <a:lnTo>
                      <a:pt x="5062" y="9971"/>
                    </a:lnTo>
                    <a:lnTo>
                      <a:pt x="5005" y="8792"/>
                    </a:lnTo>
                    <a:lnTo>
                      <a:pt x="4891" y="6013"/>
                    </a:lnTo>
                    <a:lnTo>
                      <a:pt x="4720" y="2702"/>
                    </a:lnTo>
                    <a:lnTo>
                      <a:pt x="4643" y="1218"/>
                    </a:lnTo>
                    <a:lnTo>
                      <a:pt x="4548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27"/>
              <p:cNvSpPr/>
              <p:nvPr/>
            </p:nvSpPr>
            <p:spPr>
              <a:xfrm>
                <a:off x="-1716600" y="-791650"/>
                <a:ext cx="93275" cy="199350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7974" extrusionOk="0">
                    <a:moveTo>
                      <a:pt x="362" y="1"/>
                    </a:moveTo>
                    <a:lnTo>
                      <a:pt x="1" y="3007"/>
                    </a:lnTo>
                    <a:lnTo>
                      <a:pt x="324" y="3616"/>
                    </a:lnTo>
                    <a:lnTo>
                      <a:pt x="1124" y="5062"/>
                    </a:lnTo>
                    <a:lnTo>
                      <a:pt x="1580" y="5919"/>
                    </a:lnTo>
                    <a:lnTo>
                      <a:pt x="2075" y="6718"/>
                    </a:lnTo>
                    <a:lnTo>
                      <a:pt x="2532" y="7441"/>
                    </a:lnTo>
                    <a:lnTo>
                      <a:pt x="2722" y="7727"/>
                    </a:lnTo>
                    <a:lnTo>
                      <a:pt x="2912" y="7974"/>
                    </a:lnTo>
                    <a:lnTo>
                      <a:pt x="3731" y="2741"/>
                    </a:lnTo>
                    <a:lnTo>
                      <a:pt x="362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27"/>
              <p:cNvSpPr/>
              <p:nvPr/>
            </p:nvSpPr>
            <p:spPr>
              <a:xfrm>
                <a:off x="-1539625" y="-549500"/>
                <a:ext cx="38575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3712" extrusionOk="0">
                    <a:moveTo>
                      <a:pt x="1180" y="1"/>
                    </a:moveTo>
                    <a:lnTo>
                      <a:pt x="1" y="3350"/>
                    </a:lnTo>
                    <a:lnTo>
                      <a:pt x="343" y="3711"/>
                    </a:lnTo>
                    <a:lnTo>
                      <a:pt x="1542" y="914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9B9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27"/>
              <p:cNvSpPr/>
              <p:nvPr/>
            </p:nvSpPr>
            <p:spPr>
              <a:xfrm>
                <a:off x="-1539625" y="-549500"/>
                <a:ext cx="38575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3712" fill="none" extrusionOk="0">
                    <a:moveTo>
                      <a:pt x="1180" y="1"/>
                    </a:moveTo>
                    <a:lnTo>
                      <a:pt x="1" y="3350"/>
                    </a:lnTo>
                    <a:lnTo>
                      <a:pt x="1" y="3350"/>
                    </a:lnTo>
                    <a:lnTo>
                      <a:pt x="1" y="3350"/>
                    </a:lnTo>
                    <a:lnTo>
                      <a:pt x="343" y="3711"/>
                    </a:lnTo>
                    <a:lnTo>
                      <a:pt x="1542" y="914"/>
                    </a:lnTo>
                    <a:lnTo>
                      <a:pt x="118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27"/>
              <p:cNvSpPr/>
              <p:nvPr/>
            </p:nvSpPr>
            <p:spPr>
              <a:xfrm>
                <a:off x="-1539625" y="-465775"/>
                <a:ext cx="860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0" extrusionOk="0">
                    <a:moveTo>
                      <a:pt x="1" y="1"/>
                    </a:moveTo>
                    <a:lnTo>
                      <a:pt x="324" y="419"/>
                    </a:lnTo>
                    <a:lnTo>
                      <a:pt x="343" y="36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DA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27"/>
              <p:cNvSpPr/>
              <p:nvPr/>
            </p:nvSpPr>
            <p:spPr>
              <a:xfrm>
                <a:off x="-1539625" y="-465775"/>
                <a:ext cx="860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0" fill="none" extrusionOk="0">
                    <a:moveTo>
                      <a:pt x="1" y="1"/>
                    </a:moveTo>
                    <a:lnTo>
                      <a:pt x="324" y="419"/>
                    </a:lnTo>
                    <a:lnTo>
                      <a:pt x="343" y="362"/>
                    </a:lnTo>
                    <a:lnTo>
                      <a:pt x="343" y="362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27"/>
              <p:cNvSpPr/>
              <p:nvPr/>
            </p:nvSpPr>
            <p:spPr>
              <a:xfrm>
                <a:off x="-1839800" y="212150"/>
                <a:ext cx="282125" cy="199825"/>
              </a:xfrm>
              <a:custGeom>
                <a:avLst/>
                <a:gdLst/>
                <a:ahLst/>
                <a:cxnLst/>
                <a:rect l="l" t="t" r="r" b="b"/>
                <a:pathLst>
                  <a:path w="11285" h="7993" extrusionOk="0">
                    <a:moveTo>
                      <a:pt x="0" y="0"/>
                    </a:moveTo>
                    <a:lnTo>
                      <a:pt x="114" y="552"/>
                    </a:lnTo>
                    <a:lnTo>
                      <a:pt x="248" y="1161"/>
                    </a:lnTo>
                    <a:lnTo>
                      <a:pt x="457" y="1941"/>
                    </a:lnTo>
                    <a:lnTo>
                      <a:pt x="723" y="2855"/>
                    </a:lnTo>
                    <a:lnTo>
                      <a:pt x="876" y="3331"/>
                    </a:lnTo>
                    <a:lnTo>
                      <a:pt x="1047" y="3825"/>
                    </a:lnTo>
                    <a:lnTo>
                      <a:pt x="1237" y="4320"/>
                    </a:lnTo>
                    <a:lnTo>
                      <a:pt x="1446" y="4834"/>
                    </a:lnTo>
                    <a:lnTo>
                      <a:pt x="1675" y="5329"/>
                    </a:lnTo>
                    <a:lnTo>
                      <a:pt x="1922" y="5823"/>
                    </a:lnTo>
                    <a:lnTo>
                      <a:pt x="11285" y="7993"/>
                    </a:lnTo>
                    <a:lnTo>
                      <a:pt x="9705" y="39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27"/>
              <p:cNvSpPr/>
              <p:nvPr/>
            </p:nvSpPr>
            <p:spPr>
              <a:xfrm>
                <a:off x="-1861700" y="87025"/>
                <a:ext cx="213625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4245" extrusionOk="0">
                    <a:moveTo>
                      <a:pt x="1" y="1"/>
                    </a:moveTo>
                    <a:lnTo>
                      <a:pt x="210" y="1314"/>
                    </a:lnTo>
                    <a:lnTo>
                      <a:pt x="8545" y="4244"/>
                    </a:lnTo>
                    <a:lnTo>
                      <a:pt x="8545" y="35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63" name="Google Shape;2763;p27"/>
          <p:cNvGrpSpPr/>
          <p:nvPr/>
        </p:nvGrpSpPr>
        <p:grpSpPr>
          <a:xfrm>
            <a:off x="1034247" y="3309769"/>
            <a:ext cx="389725" cy="458724"/>
            <a:chOff x="5591925" y="2896100"/>
            <a:chExt cx="511450" cy="602000"/>
          </a:xfrm>
        </p:grpSpPr>
        <p:sp>
          <p:nvSpPr>
            <p:cNvPr id="2764" name="Google Shape;2764;p27"/>
            <p:cNvSpPr/>
            <p:nvPr/>
          </p:nvSpPr>
          <p:spPr>
            <a:xfrm>
              <a:off x="5642550" y="2981325"/>
              <a:ext cx="399550" cy="516775"/>
            </a:xfrm>
            <a:custGeom>
              <a:avLst/>
              <a:gdLst/>
              <a:ahLst/>
              <a:cxnLst/>
              <a:rect l="l" t="t" r="r" b="b"/>
              <a:pathLst>
                <a:path w="15982" h="20671" extrusionOk="0">
                  <a:moveTo>
                    <a:pt x="2664" y="20244"/>
                  </a:moveTo>
                  <a:lnTo>
                    <a:pt x="0" y="1"/>
                  </a:lnTo>
                  <a:lnTo>
                    <a:pt x="15982" y="1"/>
                  </a:lnTo>
                  <a:lnTo>
                    <a:pt x="14383" y="20670"/>
                  </a:lnTo>
                  <a:lnTo>
                    <a:pt x="2664" y="202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7"/>
            <p:cNvSpPr/>
            <p:nvPr/>
          </p:nvSpPr>
          <p:spPr>
            <a:xfrm>
              <a:off x="5642550" y="2981325"/>
              <a:ext cx="399550" cy="516775"/>
            </a:xfrm>
            <a:custGeom>
              <a:avLst/>
              <a:gdLst/>
              <a:ahLst/>
              <a:cxnLst/>
              <a:rect l="l" t="t" r="r" b="b"/>
              <a:pathLst>
                <a:path w="15982" h="20671" fill="none" extrusionOk="0">
                  <a:moveTo>
                    <a:pt x="2664" y="20244"/>
                  </a:moveTo>
                  <a:lnTo>
                    <a:pt x="0" y="1"/>
                  </a:lnTo>
                  <a:lnTo>
                    <a:pt x="15982" y="1"/>
                  </a:lnTo>
                  <a:lnTo>
                    <a:pt x="14383" y="20670"/>
                  </a:lnTo>
                  <a:lnTo>
                    <a:pt x="2664" y="202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7"/>
            <p:cNvSpPr/>
            <p:nvPr/>
          </p:nvSpPr>
          <p:spPr>
            <a:xfrm>
              <a:off x="5591925" y="2896100"/>
              <a:ext cx="511450" cy="114550"/>
            </a:xfrm>
            <a:custGeom>
              <a:avLst/>
              <a:gdLst/>
              <a:ahLst/>
              <a:cxnLst/>
              <a:rect l="l" t="t" r="r" b="b"/>
              <a:pathLst>
                <a:path w="20458" h="4582" extrusionOk="0">
                  <a:moveTo>
                    <a:pt x="2025" y="0"/>
                  </a:moveTo>
                  <a:lnTo>
                    <a:pt x="1705" y="2877"/>
                  </a:lnTo>
                  <a:lnTo>
                    <a:pt x="1" y="2877"/>
                  </a:lnTo>
                  <a:lnTo>
                    <a:pt x="853" y="4582"/>
                  </a:lnTo>
                  <a:lnTo>
                    <a:pt x="19818" y="4582"/>
                  </a:lnTo>
                  <a:lnTo>
                    <a:pt x="20457" y="2344"/>
                  </a:lnTo>
                  <a:lnTo>
                    <a:pt x="18965" y="2344"/>
                  </a:lnTo>
                  <a:lnTo>
                    <a:pt x="18965" y="74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7"/>
            <p:cNvSpPr/>
            <p:nvPr/>
          </p:nvSpPr>
          <p:spPr>
            <a:xfrm>
              <a:off x="5591925" y="2896100"/>
              <a:ext cx="511450" cy="114550"/>
            </a:xfrm>
            <a:custGeom>
              <a:avLst/>
              <a:gdLst/>
              <a:ahLst/>
              <a:cxnLst/>
              <a:rect l="l" t="t" r="r" b="b"/>
              <a:pathLst>
                <a:path w="20458" h="4582" fill="none" extrusionOk="0">
                  <a:moveTo>
                    <a:pt x="853" y="4582"/>
                  </a:moveTo>
                  <a:lnTo>
                    <a:pt x="19818" y="4582"/>
                  </a:lnTo>
                  <a:lnTo>
                    <a:pt x="20457" y="2344"/>
                  </a:lnTo>
                  <a:lnTo>
                    <a:pt x="18965" y="2344"/>
                  </a:lnTo>
                  <a:lnTo>
                    <a:pt x="18965" y="746"/>
                  </a:lnTo>
                  <a:lnTo>
                    <a:pt x="2025" y="0"/>
                  </a:lnTo>
                  <a:lnTo>
                    <a:pt x="1705" y="2877"/>
                  </a:lnTo>
                  <a:lnTo>
                    <a:pt x="1" y="2877"/>
                  </a:lnTo>
                  <a:lnTo>
                    <a:pt x="853" y="45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7"/>
            <p:cNvSpPr/>
            <p:nvPr/>
          </p:nvSpPr>
          <p:spPr>
            <a:xfrm>
              <a:off x="5650525" y="3055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B7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7"/>
            <p:cNvSpPr/>
            <p:nvPr/>
          </p:nvSpPr>
          <p:spPr>
            <a:xfrm>
              <a:off x="5650525" y="3055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7"/>
            <p:cNvSpPr/>
            <p:nvPr/>
          </p:nvSpPr>
          <p:spPr>
            <a:xfrm>
              <a:off x="5647875" y="3010625"/>
              <a:ext cx="391575" cy="45300"/>
            </a:xfrm>
            <a:custGeom>
              <a:avLst/>
              <a:gdLst/>
              <a:ahLst/>
              <a:cxnLst/>
              <a:rect l="l" t="t" r="r" b="b"/>
              <a:pathLst>
                <a:path w="15663" h="1812" extrusionOk="0">
                  <a:moveTo>
                    <a:pt x="0" y="1"/>
                  </a:moveTo>
                  <a:lnTo>
                    <a:pt x="107" y="1812"/>
                  </a:lnTo>
                  <a:lnTo>
                    <a:pt x="852" y="1705"/>
                  </a:lnTo>
                  <a:lnTo>
                    <a:pt x="2877" y="1386"/>
                  </a:lnTo>
                  <a:lnTo>
                    <a:pt x="5860" y="1066"/>
                  </a:lnTo>
                  <a:lnTo>
                    <a:pt x="7671" y="960"/>
                  </a:lnTo>
                  <a:lnTo>
                    <a:pt x="9589" y="960"/>
                  </a:lnTo>
                  <a:lnTo>
                    <a:pt x="12466" y="1066"/>
                  </a:lnTo>
                  <a:lnTo>
                    <a:pt x="15555" y="1386"/>
                  </a:lnTo>
                  <a:lnTo>
                    <a:pt x="15662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7"/>
            <p:cNvSpPr/>
            <p:nvPr/>
          </p:nvSpPr>
          <p:spPr>
            <a:xfrm>
              <a:off x="5647875" y="3010625"/>
              <a:ext cx="391575" cy="45300"/>
            </a:xfrm>
            <a:custGeom>
              <a:avLst/>
              <a:gdLst/>
              <a:ahLst/>
              <a:cxnLst/>
              <a:rect l="l" t="t" r="r" b="b"/>
              <a:pathLst>
                <a:path w="15663" h="1812" fill="none" extrusionOk="0">
                  <a:moveTo>
                    <a:pt x="15662" y="1"/>
                  </a:moveTo>
                  <a:lnTo>
                    <a:pt x="0" y="1"/>
                  </a:lnTo>
                  <a:lnTo>
                    <a:pt x="107" y="1812"/>
                  </a:lnTo>
                  <a:lnTo>
                    <a:pt x="107" y="1812"/>
                  </a:lnTo>
                  <a:lnTo>
                    <a:pt x="107" y="1812"/>
                  </a:lnTo>
                  <a:lnTo>
                    <a:pt x="852" y="1705"/>
                  </a:lnTo>
                  <a:lnTo>
                    <a:pt x="2877" y="1386"/>
                  </a:lnTo>
                  <a:lnTo>
                    <a:pt x="5860" y="1066"/>
                  </a:lnTo>
                  <a:lnTo>
                    <a:pt x="7671" y="960"/>
                  </a:lnTo>
                  <a:lnTo>
                    <a:pt x="9589" y="960"/>
                  </a:lnTo>
                  <a:lnTo>
                    <a:pt x="9589" y="960"/>
                  </a:lnTo>
                  <a:lnTo>
                    <a:pt x="12466" y="1066"/>
                  </a:lnTo>
                  <a:lnTo>
                    <a:pt x="15555" y="1386"/>
                  </a:lnTo>
                  <a:lnTo>
                    <a:pt x="1566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7"/>
            <p:cNvSpPr/>
            <p:nvPr/>
          </p:nvSpPr>
          <p:spPr>
            <a:xfrm>
              <a:off x="5679825" y="2968025"/>
              <a:ext cx="47975" cy="42625"/>
            </a:xfrm>
            <a:custGeom>
              <a:avLst/>
              <a:gdLst/>
              <a:ahLst/>
              <a:cxnLst/>
              <a:rect l="l" t="t" r="r" b="b"/>
              <a:pathLst>
                <a:path w="1919" h="1705" extrusionOk="0">
                  <a:moveTo>
                    <a:pt x="1" y="0"/>
                  </a:moveTo>
                  <a:lnTo>
                    <a:pt x="1" y="1705"/>
                  </a:lnTo>
                  <a:lnTo>
                    <a:pt x="1918" y="1705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7"/>
            <p:cNvSpPr/>
            <p:nvPr/>
          </p:nvSpPr>
          <p:spPr>
            <a:xfrm>
              <a:off x="5679825" y="2968025"/>
              <a:ext cx="47975" cy="42625"/>
            </a:xfrm>
            <a:custGeom>
              <a:avLst/>
              <a:gdLst/>
              <a:ahLst/>
              <a:cxnLst/>
              <a:rect l="l" t="t" r="r" b="b"/>
              <a:pathLst>
                <a:path w="1919" h="1705" fill="none" extrusionOk="0">
                  <a:moveTo>
                    <a:pt x="1918" y="0"/>
                  </a:moveTo>
                  <a:lnTo>
                    <a:pt x="1" y="0"/>
                  </a:lnTo>
                  <a:lnTo>
                    <a:pt x="1" y="1705"/>
                  </a:lnTo>
                  <a:lnTo>
                    <a:pt x="1918" y="1705"/>
                  </a:lnTo>
                  <a:lnTo>
                    <a:pt x="19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7"/>
            <p:cNvSpPr/>
            <p:nvPr/>
          </p:nvSpPr>
          <p:spPr>
            <a:xfrm>
              <a:off x="5719775" y="2898750"/>
              <a:ext cx="55975" cy="61300"/>
            </a:xfrm>
            <a:custGeom>
              <a:avLst/>
              <a:gdLst/>
              <a:ahLst/>
              <a:cxnLst/>
              <a:rect l="l" t="t" r="r" b="b"/>
              <a:pathLst>
                <a:path w="2239" h="2452" extrusionOk="0">
                  <a:moveTo>
                    <a:pt x="320" y="1"/>
                  </a:moveTo>
                  <a:lnTo>
                    <a:pt x="1" y="2451"/>
                  </a:lnTo>
                  <a:lnTo>
                    <a:pt x="2025" y="2451"/>
                  </a:lnTo>
                  <a:lnTo>
                    <a:pt x="2238" y="107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7"/>
            <p:cNvSpPr/>
            <p:nvPr/>
          </p:nvSpPr>
          <p:spPr>
            <a:xfrm>
              <a:off x="5719775" y="2898750"/>
              <a:ext cx="55975" cy="61300"/>
            </a:xfrm>
            <a:custGeom>
              <a:avLst/>
              <a:gdLst/>
              <a:ahLst/>
              <a:cxnLst/>
              <a:rect l="l" t="t" r="r" b="b"/>
              <a:pathLst>
                <a:path w="2239" h="2452" fill="none" extrusionOk="0">
                  <a:moveTo>
                    <a:pt x="320" y="1"/>
                  </a:moveTo>
                  <a:lnTo>
                    <a:pt x="1" y="2451"/>
                  </a:lnTo>
                  <a:lnTo>
                    <a:pt x="2025" y="2451"/>
                  </a:lnTo>
                  <a:lnTo>
                    <a:pt x="2238" y="107"/>
                  </a:lnTo>
                  <a:lnTo>
                    <a:pt x="3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7"/>
            <p:cNvSpPr/>
            <p:nvPr/>
          </p:nvSpPr>
          <p:spPr>
            <a:xfrm>
              <a:off x="5781050" y="3130500"/>
              <a:ext cx="149175" cy="191800"/>
            </a:xfrm>
            <a:custGeom>
              <a:avLst/>
              <a:gdLst/>
              <a:ahLst/>
              <a:cxnLst/>
              <a:rect l="l" t="t" r="r" b="b"/>
              <a:pathLst>
                <a:path w="5967" h="7672" extrusionOk="0">
                  <a:moveTo>
                    <a:pt x="2025" y="0"/>
                  </a:moveTo>
                  <a:lnTo>
                    <a:pt x="1172" y="746"/>
                  </a:lnTo>
                  <a:lnTo>
                    <a:pt x="640" y="1492"/>
                  </a:lnTo>
                  <a:lnTo>
                    <a:pt x="213" y="2131"/>
                  </a:lnTo>
                  <a:lnTo>
                    <a:pt x="0" y="2877"/>
                  </a:lnTo>
                  <a:lnTo>
                    <a:pt x="0" y="3516"/>
                  </a:lnTo>
                  <a:lnTo>
                    <a:pt x="0" y="4155"/>
                  </a:lnTo>
                  <a:lnTo>
                    <a:pt x="213" y="4795"/>
                  </a:lnTo>
                  <a:lnTo>
                    <a:pt x="426" y="5327"/>
                  </a:lnTo>
                  <a:lnTo>
                    <a:pt x="1066" y="6286"/>
                  </a:lnTo>
                  <a:lnTo>
                    <a:pt x="1812" y="7032"/>
                  </a:lnTo>
                  <a:lnTo>
                    <a:pt x="2557" y="7671"/>
                  </a:lnTo>
                  <a:lnTo>
                    <a:pt x="3836" y="6926"/>
                  </a:lnTo>
                  <a:lnTo>
                    <a:pt x="4795" y="6180"/>
                  </a:lnTo>
                  <a:lnTo>
                    <a:pt x="5434" y="5434"/>
                  </a:lnTo>
                  <a:lnTo>
                    <a:pt x="5754" y="4688"/>
                  </a:lnTo>
                  <a:lnTo>
                    <a:pt x="5967" y="4049"/>
                  </a:lnTo>
                  <a:lnTo>
                    <a:pt x="5860" y="3410"/>
                  </a:lnTo>
                  <a:lnTo>
                    <a:pt x="5647" y="2770"/>
                  </a:lnTo>
                  <a:lnTo>
                    <a:pt x="5221" y="2238"/>
                  </a:lnTo>
                  <a:lnTo>
                    <a:pt x="4795" y="1705"/>
                  </a:lnTo>
                  <a:lnTo>
                    <a:pt x="4262" y="1279"/>
                  </a:lnTo>
                  <a:lnTo>
                    <a:pt x="3197" y="639"/>
                  </a:lnTo>
                  <a:lnTo>
                    <a:pt x="2344" y="213"/>
                  </a:lnTo>
                  <a:lnTo>
                    <a:pt x="2025" y="0"/>
                  </a:lnTo>
                  <a:lnTo>
                    <a:pt x="1918" y="746"/>
                  </a:lnTo>
                  <a:lnTo>
                    <a:pt x="1918" y="1385"/>
                  </a:lnTo>
                  <a:lnTo>
                    <a:pt x="2025" y="1918"/>
                  </a:lnTo>
                  <a:lnTo>
                    <a:pt x="2344" y="2344"/>
                  </a:lnTo>
                  <a:lnTo>
                    <a:pt x="2877" y="3197"/>
                  </a:lnTo>
                  <a:lnTo>
                    <a:pt x="3303" y="3729"/>
                  </a:lnTo>
                  <a:lnTo>
                    <a:pt x="3623" y="4368"/>
                  </a:lnTo>
                  <a:lnTo>
                    <a:pt x="3729" y="5008"/>
                  </a:lnTo>
                  <a:lnTo>
                    <a:pt x="3729" y="5540"/>
                  </a:lnTo>
                  <a:lnTo>
                    <a:pt x="3623" y="6073"/>
                  </a:lnTo>
                  <a:lnTo>
                    <a:pt x="3410" y="6606"/>
                  </a:lnTo>
                  <a:lnTo>
                    <a:pt x="2877" y="7352"/>
                  </a:lnTo>
                  <a:lnTo>
                    <a:pt x="2984" y="6926"/>
                  </a:lnTo>
                  <a:lnTo>
                    <a:pt x="3197" y="6499"/>
                  </a:lnTo>
                  <a:lnTo>
                    <a:pt x="3197" y="5967"/>
                  </a:lnTo>
                  <a:lnTo>
                    <a:pt x="3197" y="5327"/>
                  </a:lnTo>
                  <a:lnTo>
                    <a:pt x="2984" y="4582"/>
                  </a:lnTo>
                  <a:lnTo>
                    <a:pt x="2557" y="3836"/>
                  </a:lnTo>
                  <a:lnTo>
                    <a:pt x="2131" y="3090"/>
                  </a:lnTo>
                  <a:lnTo>
                    <a:pt x="1812" y="2451"/>
                  </a:lnTo>
                  <a:lnTo>
                    <a:pt x="1705" y="1811"/>
                  </a:lnTo>
                  <a:lnTo>
                    <a:pt x="1705" y="1172"/>
                  </a:lnTo>
                  <a:lnTo>
                    <a:pt x="1812" y="746"/>
                  </a:lnTo>
                  <a:lnTo>
                    <a:pt x="1812" y="42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7"/>
            <p:cNvSpPr/>
            <p:nvPr/>
          </p:nvSpPr>
          <p:spPr>
            <a:xfrm>
              <a:off x="5591925" y="2954700"/>
              <a:ext cx="474150" cy="13350"/>
            </a:xfrm>
            <a:custGeom>
              <a:avLst/>
              <a:gdLst/>
              <a:ahLst/>
              <a:cxnLst/>
              <a:rect l="l" t="t" r="r" b="b"/>
              <a:pathLst>
                <a:path w="18966" h="534" extrusionOk="0">
                  <a:moveTo>
                    <a:pt x="1705" y="0"/>
                  </a:moveTo>
                  <a:lnTo>
                    <a:pt x="1" y="533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8" name="Google Shape;2778;p27"/>
          <p:cNvGrpSpPr/>
          <p:nvPr/>
        </p:nvGrpSpPr>
        <p:grpSpPr>
          <a:xfrm flipH="1">
            <a:off x="152400" y="3758975"/>
            <a:ext cx="1641025" cy="1309900"/>
            <a:chOff x="8060675" y="3682775"/>
            <a:chExt cx="1641025" cy="1309900"/>
          </a:xfrm>
        </p:grpSpPr>
        <p:sp>
          <p:nvSpPr>
            <p:cNvPr id="2779" name="Google Shape;2779;p27"/>
            <p:cNvSpPr/>
            <p:nvPr/>
          </p:nvSpPr>
          <p:spPr>
            <a:xfrm>
              <a:off x="8060675" y="4816275"/>
              <a:ext cx="1641000" cy="176400"/>
            </a:xfrm>
            <a:prstGeom prst="ellipse">
              <a:avLst/>
            </a:pr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0" name="Google Shape;2780;p27"/>
            <p:cNvGrpSpPr/>
            <p:nvPr/>
          </p:nvGrpSpPr>
          <p:grpSpPr>
            <a:xfrm flipH="1">
              <a:off x="8215400" y="3682775"/>
              <a:ext cx="1486300" cy="1222600"/>
              <a:chOff x="756775" y="2990550"/>
              <a:chExt cx="1486300" cy="1222600"/>
            </a:xfrm>
          </p:grpSpPr>
          <p:sp>
            <p:nvSpPr>
              <p:cNvPr id="2781" name="Google Shape;2781;p27"/>
              <p:cNvSpPr/>
              <p:nvPr/>
            </p:nvSpPr>
            <p:spPr>
              <a:xfrm flipH="1">
                <a:off x="1505250" y="4103925"/>
                <a:ext cx="559375" cy="109225"/>
              </a:xfrm>
              <a:custGeom>
                <a:avLst/>
                <a:gdLst/>
                <a:ahLst/>
                <a:cxnLst/>
                <a:rect l="l" t="t" r="r" b="b"/>
                <a:pathLst>
                  <a:path w="22375" h="4369" extrusionOk="0">
                    <a:moveTo>
                      <a:pt x="1705" y="0"/>
                    </a:moveTo>
                    <a:lnTo>
                      <a:pt x="1" y="4369"/>
                    </a:lnTo>
                    <a:lnTo>
                      <a:pt x="20351" y="4369"/>
                    </a:lnTo>
                    <a:lnTo>
                      <a:pt x="2237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27"/>
              <p:cNvSpPr/>
              <p:nvPr/>
            </p:nvSpPr>
            <p:spPr>
              <a:xfrm flipH="1">
                <a:off x="1505250" y="4103925"/>
                <a:ext cx="530075" cy="109225"/>
              </a:xfrm>
              <a:custGeom>
                <a:avLst/>
                <a:gdLst/>
                <a:ahLst/>
                <a:cxnLst/>
                <a:rect l="l" t="t" r="r" b="b"/>
                <a:pathLst>
                  <a:path w="21203" h="4369" extrusionOk="0">
                    <a:moveTo>
                      <a:pt x="533" y="0"/>
                    </a:moveTo>
                    <a:lnTo>
                      <a:pt x="1" y="1172"/>
                    </a:lnTo>
                    <a:lnTo>
                      <a:pt x="19179" y="4369"/>
                    </a:lnTo>
                    <a:lnTo>
                      <a:pt x="21203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27"/>
              <p:cNvSpPr/>
              <p:nvPr/>
            </p:nvSpPr>
            <p:spPr>
              <a:xfrm flipH="1">
                <a:off x="1505250" y="4103925"/>
                <a:ext cx="559375" cy="109225"/>
              </a:xfrm>
              <a:custGeom>
                <a:avLst/>
                <a:gdLst/>
                <a:ahLst/>
                <a:cxnLst/>
                <a:rect l="l" t="t" r="r" b="b"/>
                <a:pathLst>
                  <a:path w="22375" h="4369" extrusionOk="0">
                    <a:moveTo>
                      <a:pt x="1705" y="0"/>
                    </a:moveTo>
                    <a:lnTo>
                      <a:pt x="1" y="4369"/>
                    </a:lnTo>
                    <a:lnTo>
                      <a:pt x="20351" y="4369"/>
                    </a:lnTo>
                    <a:lnTo>
                      <a:pt x="22375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27"/>
              <p:cNvSpPr/>
              <p:nvPr/>
            </p:nvSpPr>
            <p:spPr>
              <a:xfrm flipH="1">
                <a:off x="1188275" y="2990550"/>
                <a:ext cx="1022850" cy="1222600"/>
              </a:xfrm>
              <a:custGeom>
                <a:avLst/>
                <a:gdLst/>
                <a:ahLst/>
                <a:cxnLst/>
                <a:rect l="l" t="t" r="r" b="b"/>
                <a:pathLst>
                  <a:path w="40914" h="48904" extrusionOk="0">
                    <a:moveTo>
                      <a:pt x="40914" y="0"/>
                    </a:moveTo>
                    <a:lnTo>
                      <a:pt x="1" y="533"/>
                    </a:lnTo>
                    <a:lnTo>
                      <a:pt x="3517" y="48904"/>
                    </a:lnTo>
                    <a:lnTo>
                      <a:pt x="5861" y="48904"/>
                    </a:lnTo>
                    <a:lnTo>
                      <a:pt x="7565" y="44535"/>
                    </a:lnTo>
                    <a:lnTo>
                      <a:pt x="36758" y="44535"/>
                    </a:lnTo>
                    <a:lnTo>
                      <a:pt x="38037" y="48904"/>
                    </a:lnTo>
                    <a:lnTo>
                      <a:pt x="40061" y="48904"/>
                    </a:lnTo>
                    <a:lnTo>
                      <a:pt x="4091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27"/>
              <p:cNvSpPr/>
              <p:nvPr/>
            </p:nvSpPr>
            <p:spPr>
              <a:xfrm flipH="1">
                <a:off x="1188275" y="2990550"/>
                <a:ext cx="1022850" cy="1222600"/>
              </a:xfrm>
              <a:custGeom>
                <a:avLst/>
                <a:gdLst/>
                <a:ahLst/>
                <a:cxnLst/>
                <a:rect l="l" t="t" r="r" b="b"/>
                <a:pathLst>
                  <a:path w="40914" h="48904" fill="none" extrusionOk="0">
                    <a:moveTo>
                      <a:pt x="3517" y="48904"/>
                    </a:moveTo>
                    <a:lnTo>
                      <a:pt x="1" y="533"/>
                    </a:lnTo>
                    <a:lnTo>
                      <a:pt x="40914" y="0"/>
                    </a:lnTo>
                    <a:lnTo>
                      <a:pt x="40061" y="48904"/>
                    </a:lnTo>
                    <a:lnTo>
                      <a:pt x="38037" y="48904"/>
                    </a:lnTo>
                    <a:lnTo>
                      <a:pt x="36758" y="44535"/>
                    </a:lnTo>
                    <a:lnTo>
                      <a:pt x="7565" y="44535"/>
                    </a:lnTo>
                    <a:lnTo>
                      <a:pt x="5861" y="48904"/>
                    </a:lnTo>
                    <a:lnTo>
                      <a:pt x="3517" y="4890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27"/>
              <p:cNvSpPr/>
              <p:nvPr/>
            </p:nvSpPr>
            <p:spPr>
              <a:xfrm flipH="1">
                <a:off x="756775" y="2990550"/>
                <a:ext cx="452825" cy="1222600"/>
              </a:xfrm>
              <a:custGeom>
                <a:avLst/>
                <a:gdLst/>
                <a:ahLst/>
                <a:cxnLst/>
                <a:rect l="l" t="t" r="r" b="b"/>
                <a:pathLst>
                  <a:path w="18113" h="48904" extrusionOk="0">
                    <a:moveTo>
                      <a:pt x="853" y="0"/>
                    </a:moveTo>
                    <a:lnTo>
                      <a:pt x="0" y="48904"/>
                    </a:lnTo>
                    <a:lnTo>
                      <a:pt x="14703" y="48904"/>
                    </a:lnTo>
                    <a:lnTo>
                      <a:pt x="181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27"/>
              <p:cNvSpPr/>
              <p:nvPr/>
            </p:nvSpPr>
            <p:spPr>
              <a:xfrm flipH="1">
                <a:off x="1505250" y="4103925"/>
                <a:ext cx="559375" cy="109225"/>
              </a:xfrm>
              <a:custGeom>
                <a:avLst/>
                <a:gdLst/>
                <a:ahLst/>
                <a:cxnLst/>
                <a:rect l="l" t="t" r="r" b="b"/>
                <a:pathLst>
                  <a:path w="22375" h="4369" fill="none" extrusionOk="0">
                    <a:moveTo>
                      <a:pt x="1" y="4369"/>
                    </a:moveTo>
                    <a:lnTo>
                      <a:pt x="20351" y="4369"/>
                    </a:lnTo>
                    <a:lnTo>
                      <a:pt x="22375" y="0"/>
                    </a:lnTo>
                    <a:lnTo>
                      <a:pt x="1705" y="0"/>
                    </a:lnTo>
                    <a:lnTo>
                      <a:pt x="1" y="436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27"/>
              <p:cNvSpPr/>
              <p:nvPr/>
            </p:nvSpPr>
            <p:spPr>
              <a:xfrm flipH="1">
                <a:off x="1505250" y="4103925"/>
                <a:ext cx="530075" cy="109225"/>
              </a:xfrm>
              <a:custGeom>
                <a:avLst/>
                <a:gdLst/>
                <a:ahLst/>
                <a:cxnLst/>
                <a:rect l="l" t="t" r="r" b="b"/>
                <a:pathLst>
                  <a:path w="21203" h="4369" fill="none" extrusionOk="0">
                    <a:moveTo>
                      <a:pt x="21203" y="0"/>
                    </a:moveTo>
                    <a:lnTo>
                      <a:pt x="533" y="0"/>
                    </a:lnTo>
                    <a:lnTo>
                      <a:pt x="1" y="1172"/>
                    </a:lnTo>
                    <a:lnTo>
                      <a:pt x="19179" y="4369"/>
                    </a:lnTo>
                    <a:lnTo>
                      <a:pt x="2120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27"/>
              <p:cNvSpPr/>
              <p:nvPr/>
            </p:nvSpPr>
            <p:spPr>
              <a:xfrm flipH="1">
                <a:off x="1230900" y="3017175"/>
                <a:ext cx="586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40807" extrusionOk="0">
                    <a:moveTo>
                      <a:pt x="534" y="1"/>
                    </a:moveTo>
                    <a:lnTo>
                      <a:pt x="1" y="40807"/>
                    </a:lnTo>
                    <a:lnTo>
                      <a:pt x="1066" y="40807"/>
                    </a:lnTo>
                    <a:lnTo>
                      <a:pt x="2345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27"/>
              <p:cNvSpPr/>
              <p:nvPr/>
            </p:nvSpPr>
            <p:spPr>
              <a:xfrm flipH="1">
                <a:off x="1230900" y="3017175"/>
                <a:ext cx="586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40807" fill="none" extrusionOk="0">
                    <a:moveTo>
                      <a:pt x="1" y="40807"/>
                    </a:moveTo>
                    <a:lnTo>
                      <a:pt x="534" y="1"/>
                    </a:lnTo>
                    <a:lnTo>
                      <a:pt x="2345" y="1"/>
                    </a:lnTo>
                    <a:lnTo>
                      <a:pt x="1066" y="40807"/>
                    </a:lnTo>
                    <a:lnTo>
                      <a:pt x="1" y="4080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27"/>
              <p:cNvSpPr/>
              <p:nvPr/>
            </p:nvSpPr>
            <p:spPr>
              <a:xfrm flipH="1">
                <a:off x="1276175" y="3017175"/>
                <a:ext cx="966900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38676" h="40807" extrusionOk="0">
                    <a:moveTo>
                      <a:pt x="38676" y="1"/>
                    </a:moveTo>
                    <a:lnTo>
                      <a:pt x="0" y="960"/>
                    </a:lnTo>
                    <a:lnTo>
                      <a:pt x="2131" y="40807"/>
                    </a:lnTo>
                    <a:lnTo>
                      <a:pt x="38143" y="40807"/>
                    </a:lnTo>
                    <a:lnTo>
                      <a:pt x="386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27"/>
              <p:cNvSpPr/>
              <p:nvPr/>
            </p:nvSpPr>
            <p:spPr>
              <a:xfrm flipH="1">
                <a:off x="1276175" y="3017175"/>
                <a:ext cx="966900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38676" h="40807" fill="none" extrusionOk="0">
                    <a:moveTo>
                      <a:pt x="38676" y="1"/>
                    </a:moveTo>
                    <a:lnTo>
                      <a:pt x="0" y="960"/>
                    </a:lnTo>
                    <a:lnTo>
                      <a:pt x="2131" y="40807"/>
                    </a:lnTo>
                    <a:lnTo>
                      <a:pt x="38143" y="40807"/>
                    </a:lnTo>
                    <a:lnTo>
                      <a:pt x="38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27"/>
              <p:cNvSpPr/>
              <p:nvPr/>
            </p:nvSpPr>
            <p:spPr>
              <a:xfrm flipH="1">
                <a:off x="1284150" y="3747000"/>
                <a:ext cx="9216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36866" h="321" extrusionOk="0">
                    <a:moveTo>
                      <a:pt x="1" y="1"/>
                    </a:moveTo>
                    <a:lnTo>
                      <a:pt x="1" y="107"/>
                    </a:lnTo>
                    <a:lnTo>
                      <a:pt x="36758" y="320"/>
                    </a:lnTo>
                    <a:lnTo>
                      <a:pt x="36865" y="1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ACF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27"/>
              <p:cNvSpPr/>
              <p:nvPr/>
            </p:nvSpPr>
            <p:spPr>
              <a:xfrm flipH="1">
                <a:off x="1278825" y="3320825"/>
                <a:ext cx="9509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38037" h="1493" extrusionOk="0">
                    <a:moveTo>
                      <a:pt x="38036" y="1"/>
                    </a:moveTo>
                    <a:lnTo>
                      <a:pt x="0" y="1279"/>
                    </a:lnTo>
                    <a:lnTo>
                      <a:pt x="0" y="1492"/>
                    </a:lnTo>
                    <a:lnTo>
                      <a:pt x="38036" y="533"/>
                    </a:lnTo>
                    <a:lnTo>
                      <a:pt x="38036" y="1"/>
                    </a:lnTo>
                    <a:close/>
                  </a:path>
                </a:pathLst>
              </a:custGeom>
              <a:solidFill>
                <a:srgbClr val="EACF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27"/>
              <p:cNvSpPr/>
              <p:nvPr/>
            </p:nvSpPr>
            <p:spPr>
              <a:xfrm flipH="1">
                <a:off x="2133850" y="4037325"/>
                <a:ext cx="2675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173" extrusionOk="0">
                    <a:moveTo>
                      <a:pt x="0" y="1"/>
                    </a:moveTo>
                    <a:lnTo>
                      <a:pt x="107" y="1173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rgbClr val="ECA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27"/>
              <p:cNvSpPr/>
              <p:nvPr/>
            </p:nvSpPr>
            <p:spPr>
              <a:xfrm flipH="1">
                <a:off x="2133850" y="4037325"/>
                <a:ext cx="2675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173" fill="none" extrusionOk="0">
                    <a:moveTo>
                      <a:pt x="107" y="1"/>
                    </a:moveTo>
                    <a:lnTo>
                      <a:pt x="0" y="1"/>
                    </a:lnTo>
                    <a:lnTo>
                      <a:pt x="107" y="1173"/>
                    </a:lnTo>
                    <a:lnTo>
                      <a:pt x="107" y="1173"/>
                    </a:lnTo>
                    <a:lnTo>
                      <a:pt x="10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27"/>
              <p:cNvSpPr/>
              <p:nvPr/>
            </p:nvSpPr>
            <p:spPr>
              <a:xfrm flipH="1">
                <a:off x="1260200" y="4037325"/>
                <a:ext cx="873675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34947" h="1813" extrusionOk="0">
                    <a:moveTo>
                      <a:pt x="1" y="1"/>
                    </a:moveTo>
                    <a:lnTo>
                      <a:pt x="1" y="1173"/>
                    </a:lnTo>
                    <a:lnTo>
                      <a:pt x="34947" y="1812"/>
                    </a:lnTo>
                    <a:lnTo>
                      <a:pt x="34840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27"/>
              <p:cNvSpPr/>
              <p:nvPr/>
            </p:nvSpPr>
            <p:spPr>
              <a:xfrm flipH="1">
                <a:off x="1289500" y="4037325"/>
                <a:ext cx="8470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3881" h="1" extrusionOk="0">
                    <a:moveTo>
                      <a:pt x="33881" y="1"/>
                    </a:moveTo>
                    <a:lnTo>
                      <a:pt x="0" y="1"/>
                    </a:lnTo>
                    <a:lnTo>
                      <a:pt x="107" y="1"/>
                    </a:lnTo>
                    <a:lnTo>
                      <a:pt x="33881" y="1"/>
                    </a:lnTo>
                    <a:close/>
                  </a:path>
                </a:pathLst>
              </a:custGeom>
              <a:solidFill>
                <a:srgbClr val="EC9B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27"/>
              <p:cNvSpPr/>
              <p:nvPr/>
            </p:nvSpPr>
            <p:spPr>
              <a:xfrm flipH="1">
                <a:off x="1289500" y="4037325"/>
                <a:ext cx="8470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3881" h="1" fill="none" extrusionOk="0">
                    <a:moveTo>
                      <a:pt x="33881" y="1"/>
                    </a:moveTo>
                    <a:lnTo>
                      <a:pt x="0" y="1"/>
                    </a:lnTo>
                    <a:lnTo>
                      <a:pt x="107" y="1"/>
                    </a:lnTo>
                    <a:lnTo>
                      <a:pt x="3388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27"/>
              <p:cNvSpPr/>
              <p:nvPr/>
            </p:nvSpPr>
            <p:spPr>
              <a:xfrm flipH="1">
                <a:off x="1601125" y="3438025"/>
                <a:ext cx="309000" cy="98575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3943" extrusionOk="0">
                    <a:moveTo>
                      <a:pt x="11507" y="1"/>
                    </a:moveTo>
                    <a:lnTo>
                      <a:pt x="10974" y="427"/>
                    </a:lnTo>
                    <a:lnTo>
                      <a:pt x="11507" y="2558"/>
                    </a:lnTo>
                    <a:lnTo>
                      <a:pt x="2025" y="2558"/>
                    </a:lnTo>
                    <a:lnTo>
                      <a:pt x="1492" y="1386"/>
                    </a:lnTo>
                    <a:lnTo>
                      <a:pt x="0" y="1386"/>
                    </a:lnTo>
                    <a:lnTo>
                      <a:pt x="1066" y="3943"/>
                    </a:lnTo>
                    <a:lnTo>
                      <a:pt x="12359" y="3730"/>
                    </a:lnTo>
                    <a:lnTo>
                      <a:pt x="11507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27"/>
              <p:cNvSpPr/>
              <p:nvPr/>
            </p:nvSpPr>
            <p:spPr>
              <a:xfrm flipH="1">
                <a:off x="1601125" y="3438025"/>
                <a:ext cx="309000" cy="98575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3943" fill="none" extrusionOk="0">
                    <a:moveTo>
                      <a:pt x="11507" y="1"/>
                    </a:moveTo>
                    <a:lnTo>
                      <a:pt x="10974" y="427"/>
                    </a:lnTo>
                    <a:lnTo>
                      <a:pt x="11507" y="2558"/>
                    </a:lnTo>
                    <a:lnTo>
                      <a:pt x="2025" y="2558"/>
                    </a:lnTo>
                    <a:lnTo>
                      <a:pt x="1492" y="1386"/>
                    </a:lnTo>
                    <a:lnTo>
                      <a:pt x="0" y="1386"/>
                    </a:lnTo>
                    <a:lnTo>
                      <a:pt x="1066" y="3943"/>
                    </a:lnTo>
                    <a:lnTo>
                      <a:pt x="12359" y="3730"/>
                    </a:lnTo>
                    <a:lnTo>
                      <a:pt x="11507" y="1"/>
                    </a:lnTo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27"/>
              <p:cNvSpPr/>
              <p:nvPr/>
            </p:nvSpPr>
            <p:spPr>
              <a:xfrm flipH="1">
                <a:off x="1651725" y="3438025"/>
                <a:ext cx="29835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1934" h="1386" extrusionOk="0">
                    <a:moveTo>
                      <a:pt x="11933" y="1"/>
                    </a:moveTo>
                    <a:lnTo>
                      <a:pt x="0" y="427"/>
                    </a:lnTo>
                    <a:lnTo>
                      <a:pt x="0" y="1386"/>
                    </a:lnTo>
                    <a:lnTo>
                      <a:pt x="11933" y="1386"/>
                    </a:lnTo>
                    <a:lnTo>
                      <a:pt x="11933" y="1"/>
                    </a:lnTo>
                    <a:close/>
                  </a:path>
                </a:pathLst>
              </a:custGeom>
              <a:solidFill>
                <a:srgbClr val="89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27"/>
              <p:cNvSpPr/>
              <p:nvPr/>
            </p:nvSpPr>
            <p:spPr>
              <a:xfrm flipH="1">
                <a:off x="1622450" y="3438025"/>
                <a:ext cx="293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386" extrusionOk="0">
                    <a:moveTo>
                      <a:pt x="0" y="1"/>
                    </a:moveTo>
                    <a:lnTo>
                      <a:pt x="0" y="1386"/>
                    </a:lnTo>
                    <a:lnTo>
                      <a:pt x="959" y="1386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rgbClr val="89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27"/>
              <p:cNvSpPr/>
              <p:nvPr/>
            </p:nvSpPr>
            <p:spPr>
              <a:xfrm flipH="1">
                <a:off x="1601125" y="3131725"/>
                <a:ext cx="309000" cy="98575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3943" extrusionOk="0">
                    <a:moveTo>
                      <a:pt x="11507" y="0"/>
                    </a:moveTo>
                    <a:lnTo>
                      <a:pt x="10974" y="320"/>
                    </a:lnTo>
                    <a:lnTo>
                      <a:pt x="11507" y="2557"/>
                    </a:lnTo>
                    <a:lnTo>
                      <a:pt x="2025" y="2557"/>
                    </a:lnTo>
                    <a:lnTo>
                      <a:pt x="1492" y="1385"/>
                    </a:lnTo>
                    <a:lnTo>
                      <a:pt x="0" y="1385"/>
                    </a:lnTo>
                    <a:lnTo>
                      <a:pt x="1066" y="3942"/>
                    </a:lnTo>
                    <a:lnTo>
                      <a:pt x="12359" y="3729"/>
                    </a:lnTo>
                    <a:lnTo>
                      <a:pt x="11507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27"/>
              <p:cNvSpPr/>
              <p:nvPr/>
            </p:nvSpPr>
            <p:spPr>
              <a:xfrm flipH="1">
                <a:off x="1601125" y="3131725"/>
                <a:ext cx="309000" cy="98575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3943" fill="none" extrusionOk="0">
                    <a:moveTo>
                      <a:pt x="11507" y="0"/>
                    </a:moveTo>
                    <a:lnTo>
                      <a:pt x="10974" y="320"/>
                    </a:lnTo>
                    <a:lnTo>
                      <a:pt x="11507" y="2557"/>
                    </a:lnTo>
                    <a:lnTo>
                      <a:pt x="2025" y="2557"/>
                    </a:lnTo>
                    <a:lnTo>
                      <a:pt x="1492" y="1385"/>
                    </a:lnTo>
                    <a:lnTo>
                      <a:pt x="0" y="1385"/>
                    </a:lnTo>
                    <a:lnTo>
                      <a:pt x="1066" y="3942"/>
                    </a:lnTo>
                    <a:lnTo>
                      <a:pt x="12359" y="3729"/>
                    </a:lnTo>
                    <a:lnTo>
                      <a:pt x="11507" y="0"/>
                    </a:lnTo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27"/>
              <p:cNvSpPr/>
              <p:nvPr/>
            </p:nvSpPr>
            <p:spPr>
              <a:xfrm flipH="1">
                <a:off x="1651725" y="3131725"/>
                <a:ext cx="29835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1934" h="1386" extrusionOk="0">
                    <a:moveTo>
                      <a:pt x="11933" y="0"/>
                    </a:moveTo>
                    <a:lnTo>
                      <a:pt x="0" y="320"/>
                    </a:lnTo>
                    <a:lnTo>
                      <a:pt x="0" y="1385"/>
                    </a:lnTo>
                    <a:lnTo>
                      <a:pt x="11933" y="1385"/>
                    </a:lnTo>
                    <a:lnTo>
                      <a:pt x="11933" y="0"/>
                    </a:lnTo>
                    <a:close/>
                  </a:path>
                </a:pathLst>
              </a:custGeom>
              <a:solidFill>
                <a:srgbClr val="89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27"/>
              <p:cNvSpPr/>
              <p:nvPr/>
            </p:nvSpPr>
            <p:spPr>
              <a:xfrm flipH="1">
                <a:off x="1622450" y="3131725"/>
                <a:ext cx="293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386" extrusionOk="0">
                    <a:moveTo>
                      <a:pt x="0" y="0"/>
                    </a:moveTo>
                    <a:lnTo>
                      <a:pt x="0" y="1385"/>
                    </a:lnTo>
                    <a:lnTo>
                      <a:pt x="959" y="1385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89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27"/>
              <p:cNvSpPr/>
              <p:nvPr/>
            </p:nvSpPr>
            <p:spPr>
              <a:xfrm flipH="1">
                <a:off x="1579825" y="3826900"/>
                <a:ext cx="309000" cy="98600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3944" extrusionOk="0">
                    <a:moveTo>
                      <a:pt x="11507" y="1"/>
                    </a:moveTo>
                    <a:lnTo>
                      <a:pt x="10975" y="321"/>
                    </a:lnTo>
                    <a:lnTo>
                      <a:pt x="11507" y="2451"/>
                    </a:lnTo>
                    <a:lnTo>
                      <a:pt x="2025" y="2558"/>
                    </a:lnTo>
                    <a:lnTo>
                      <a:pt x="1599" y="1279"/>
                    </a:lnTo>
                    <a:lnTo>
                      <a:pt x="1" y="1279"/>
                    </a:lnTo>
                    <a:lnTo>
                      <a:pt x="1066" y="3943"/>
                    </a:lnTo>
                    <a:lnTo>
                      <a:pt x="12360" y="3623"/>
                    </a:lnTo>
                    <a:lnTo>
                      <a:pt x="11507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27"/>
              <p:cNvSpPr/>
              <p:nvPr/>
            </p:nvSpPr>
            <p:spPr>
              <a:xfrm flipH="1">
                <a:off x="1579825" y="3826900"/>
                <a:ext cx="309000" cy="98600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3944" fill="none" extrusionOk="0">
                    <a:moveTo>
                      <a:pt x="11507" y="1"/>
                    </a:moveTo>
                    <a:lnTo>
                      <a:pt x="10975" y="321"/>
                    </a:lnTo>
                    <a:lnTo>
                      <a:pt x="11507" y="2451"/>
                    </a:lnTo>
                    <a:lnTo>
                      <a:pt x="2025" y="2558"/>
                    </a:lnTo>
                    <a:lnTo>
                      <a:pt x="1599" y="1279"/>
                    </a:lnTo>
                    <a:lnTo>
                      <a:pt x="1" y="1279"/>
                    </a:lnTo>
                    <a:lnTo>
                      <a:pt x="1066" y="3943"/>
                    </a:lnTo>
                    <a:lnTo>
                      <a:pt x="12360" y="3623"/>
                    </a:lnTo>
                    <a:lnTo>
                      <a:pt x="1150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27"/>
              <p:cNvSpPr/>
              <p:nvPr/>
            </p:nvSpPr>
            <p:spPr>
              <a:xfrm flipH="1">
                <a:off x="1630425" y="3826900"/>
                <a:ext cx="298350" cy="32000"/>
              </a:xfrm>
              <a:custGeom>
                <a:avLst/>
                <a:gdLst/>
                <a:ahLst/>
                <a:cxnLst/>
                <a:rect l="l" t="t" r="r" b="b"/>
                <a:pathLst>
                  <a:path w="11934" h="1280" extrusionOk="0">
                    <a:moveTo>
                      <a:pt x="11933" y="1"/>
                    </a:moveTo>
                    <a:lnTo>
                      <a:pt x="0" y="321"/>
                    </a:lnTo>
                    <a:lnTo>
                      <a:pt x="0" y="1279"/>
                    </a:lnTo>
                    <a:lnTo>
                      <a:pt x="11933" y="1279"/>
                    </a:lnTo>
                    <a:lnTo>
                      <a:pt x="11933" y="1"/>
                    </a:lnTo>
                    <a:close/>
                  </a:path>
                </a:pathLst>
              </a:custGeom>
              <a:solidFill>
                <a:srgbClr val="89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27"/>
              <p:cNvSpPr/>
              <p:nvPr/>
            </p:nvSpPr>
            <p:spPr>
              <a:xfrm flipH="1">
                <a:off x="1601125" y="3826900"/>
                <a:ext cx="29325" cy="3200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280" extrusionOk="0">
                    <a:moveTo>
                      <a:pt x="0" y="1"/>
                    </a:moveTo>
                    <a:lnTo>
                      <a:pt x="0" y="1279"/>
                    </a:lnTo>
                    <a:lnTo>
                      <a:pt x="959" y="1279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rgbClr val="89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27"/>
              <p:cNvSpPr/>
              <p:nvPr/>
            </p:nvSpPr>
            <p:spPr>
              <a:xfrm flipH="1">
                <a:off x="756775" y="2990550"/>
                <a:ext cx="452825" cy="1222600"/>
              </a:xfrm>
              <a:custGeom>
                <a:avLst/>
                <a:gdLst/>
                <a:ahLst/>
                <a:cxnLst/>
                <a:rect l="l" t="t" r="r" b="b"/>
                <a:pathLst>
                  <a:path w="18113" h="48904" extrusionOk="0">
                    <a:moveTo>
                      <a:pt x="853" y="0"/>
                    </a:moveTo>
                    <a:lnTo>
                      <a:pt x="0" y="48904"/>
                    </a:lnTo>
                    <a:lnTo>
                      <a:pt x="14703" y="48904"/>
                    </a:lnTo>
                    <a:lnTo>
                      <a:pt x="18113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406CBA8-6435-5419-7C20-B0FA4F8E4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777A7A3-C065-48DA-9BC8-B7D77835FA7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4" name="Google Shape;2814;p28"/>
          <p:cNvGrpSpPr/>
          <p:nvPr/>
        </p:nvGrpSpPr>
        <p:grpSpPr>
          <a:xfrm>
            <a:off x="7708203" y="433909"/>
            <a:ext cx="1591871" cy="525727"/>
            <a:chOff x="583503" y="585996"/>
            <a:chExt cx="1591871" cy="525727"/>
          </a:xfrm>
        </p:grpSpPr>
        <p:sp>
          <p:nvSpPr>
            <p:cNvPr id="2815" name="Google Shape;2815;p28"/>
            <p:cNvSpPr/>
            <p:nvPr/>
          </p:nvSpPr>
          <p:spPr>
            <a:xfrm>
              <a:off x="583503" y="854351"/>
              <a:ext cx="1246286" cy="257373"/>
            </a:xfrm>
            <a:custGeom>
              <a:avLst/>
              <a:gdLst/>
              <a:ahLst/>
              <a:cxnLst/>
              <a:rect l="l" t="t" r="r" b="b"/>
              <a:pathLst>
                <a:path w="36119" h="7459" extrusionOk="0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8"/>
            <p:cNvSpPr/>
            <p:nvPr/>
          </p:nvSpPr>
          <p:spPr>
            <a:xfrm>
              <a:off x="1645989" y="891134"/>
              <a:ext cx="238982" cy="165451"/>
            </a:xfrm>
            <a:custGeom>
              <a:avLst/>
              <a:gdLst/>
              <a:ahLst/>
              <a:cxnLst/>
              <a:rect l="l" t="t" r="r" b="b"/>
              <a:pathLst>
                <a:path w="6926" h="4795" extrusionOk="0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rgbClr val="CEA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8"/>
            <p:cNvSpPr/>
            <p:nvPr/>
          </p:nvSpPr>
          <p:spPr>
            <a:xfrm>
              <a:off x="1634947" y="891134"/>
              <a:ext cx="194884" cy="165451"/>
            </a:xfrm>
            <a:custGeom>
              <a:avLst/>
              <a:gdLst/>
              <a:ahLst/>
              <a:cxnLst/>
              <a:rect l="l" t="t" r="r" b="b"/>
              <a:pathLst>
                <a:path w="5648" h="4795" extrusionOk="0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8"/>
            <p:cNvSpPr/>
            <p:nvPr/>
          </p:nvSpPr>
          <p:spPr>
            <a:xfrm>
              <a:off x="1645989" y="891134"/>
              <a:ext cx="238982" cy="165451"/>
            </a:xfrm>
            <a:custGeom>
              <a:avLst/>
              <a:gdLst/>
              <a:ahLst/>
              <a:cxnLst/>
              <a:rect l="l" t="t" r="r" b="b"/>
              <a:pathLst>
                <a:path w="6926" h="4795" extrusionOk="0">
                  <a:moveTo>
                    <a:pt x="5327" y="0"/>
                  </a:moveTo>
                  <a:lnTo>
                    <a:pt x="0" y="4795"/>
                  </a:lnTo>
                  <a:lnTo>
                    <a:pt x="1492" y="4795"/>
                  </a:lnTo>
                  <a:lnTo>
                    <a:pt x="6926" y="107"/>
                  </a:lnTo>
                  <a:lnTo>
                    <a:pt x="5327" y="0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8"/>
            <p:cNvSpPr/>
            <p:nvPr/>
          </p:nvSpPr>
          <p:spPr>
            <a:xfrm>
              <a:off x="1634947" y="891134"/>
              <a:ext cx="194884" cy="165451"/>
            </a:xfrm>
            <a:custGeom>
              <a:avLst/>
              <a:gdLst/>
              <a:ahLst/>
              <a:cxnLst/>
              <a:rect l="l" t="t" r="r" b="b"/>
              <a:pathLst>
                <a:path w="5648" h="4795" extrusionOk="0">
                  <a:moveTo>
                    <a:pt x="5647" y="0"/>
                  </a:moveTo>
                  <a:lnTo>
                    <a:pt x="1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8"/>
            <p:cNvSpPr/>
            <p:nvPr/>
          </p:nvSpPr>
          <p:spPr>
            <a:xfrm>
              <a:off x="723185" y="887442"/>
              <a:ext cx="246366" cy="169144"/>
            </a:xfrm>
            <a:custGeom>
              <a:avLst/>
              <a:gdLst/>
              <a:ahLst/>
              <a:cxnLst/>
              <a:rect l="l" t="t" r="r" b="b"/>
              <a:pathLst>
                <a:path w="7140" h="4902" extrusionOk="0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8"/>
            <p:cNvSpPr/>
            <p:nvPr/>
          </p:nvSpPr>
          <p:spPr>
            <a:xfrm>
              <a:off x="712177" y="891134"/>
              <a:ext cx="194850" cy="165451"/>
            </a:xfrm>
            <a:custGeom>
              <a:avLst/>
              <a:gdLst/>
              <a:ahLst/>
              <a:cxnLst/>
              <a:rect l="l" t="t" r="r" b="b"/>
              <a:pathLst>
                <a:path w="5647" h="4795" extrusionOk="0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8"/>
            <p:cNvSpPr/>
            <p:nvPr/>
          </p:nvSpPr>
          <p:spPr>
            <a:xfrm>
              <a:off x="583503" y="854351"/>
              <a:ext cx="1246286" cy="257373"/>
            </a:xfrm>
            <a:custGeom>
              <a:avLst/>
              <a:gdLst/>
              <a:ahLst/>
              <a:cxnLst/>
              <a:rect l="l" t="t" r="r" b="b"/>
              <a:pathLst>
                <a:path w="36119" h="7459" fill="none" extrusionOk="0">
                  <a:moveTo>
                    <a:pt x="1385" y="1"/>
                  </a:moveTo>
                  <a:lnTo>
                    <a:pt x="0" y="5221"/>
                  </a:lnTo>
                  <a:lnTo>
                    <a:pt x="0" y="7139"/>
                  </a:lnTo>
                  <a:lnTo>
                    <a:pt x="33881" y="7459"/>
                  </a:lnTo>
                  <a:lnTo>
                    <a:pt x="36118" y="1066"/>
                  </a:lnTo>
                  <a:lnTo>
                    <a:pt x="13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8"/>
            <p:cNvSpPr/>
            <p:nvPr/>
          </p:nvSpPr>
          <p:spPr>
            <a:xfrm>
              <a:off x="1043059" y="681578"/>
              <a:ext cx="371308" cy="158102"/>
            </a:xfrm>
            <a:custGeom>
              <a:avLst/>
              <a:gdLst/>
              <a:ahLst/>
              <a:cxnLst/>
              <a:rect l="l" t="t" r="r" b="b"/>
              <a:pathLst>
                <a:path w="10761" h="4582" extrusionOk="0">
                  <a:moveTo>
                    <a:pt x="10761" y="4582"/>
                  </a:moveTo>
                  <a:lnTo>
                    <a:pt x="10122" y="0"/>
                  </a:lnTo>
                  <a:lnTo>
                    <a:pt x="0" y="2344"/>
                  </a:lnTo>
                  <a:lnTo>
                    <a:pt x="0" y="2664"/>
                  </a:lnTo>
                  <a:lnTo>
                    <a:pt x="1065" y="2557"/>
                  </a:lnTo>
                  <a:lnTo>
                    <a:pt x="1172" y="4155"/>
                  </a:lnTo>
                  <a:lnTo>
                    <a:pt x="0" y="4155"/>
                  </a:lnTo>
                  <a:lnTo>
                    <a:pt x="0" y="4582"/>
                  </a:lnTo>
                  <a:lnTo>
                    <a:pt x="10761" y="45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8"/>
            <p:cNvSpPr/>
            <p:nvPr/>
          </p:nvSpPr>
          <p:spPr>
            <a:xfrm>
              <a:off x="1392298" y="677886"/>
              <a:ext cx="352952" cy="169144"/>
            </a:xfrm>
            <a:custGeom>
              <a:avLst/>
              <a:gdLst/>
              <a:ahLst/>
              <a:cxnLst/>
              <a:rect l="l" t="t" r="r" b="b"/>
              <a:pathLst>
                <a:path w="10229" h="4902" extrusionOk="0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FFB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8"/>
            <p:cNvSpPr/>
            <p:nvPr/>
          </p:nvSpPr>
          <p:spPr>
            <a:xfrm>
              <a:off x="1079808" y="710978"/>
              <a:ext cx="312512" cy="114005"/>
            </a:xfrm>
            <a:custGeom>
              <a:avLst/>
              <a:gdLst/>
              <a:ahLst/>
              <a:cxnLst/>
              <a:rect l="l" t="t" r="r" b="b"/>
              <a:pathLst>
                <a:path w="9057" h="3304" extrusionOk="0">
                  <a:moveTo>
                    <a:pt x="0" y="1705"/>
                  </a:moveTo>
                  <a:lnTo>
                    <a:pt x="8311" y="1"/>
                  </a:lnTo>
                  <a:lnTo>
                    <a:pt x="9057" y="3197"/>
                  </a:lnTo>
                  <a:lnTo>
                    <a:pt x="107" y="3303"/>
                  </a:lnTo>
                  <a:lnTo>
                    <a:pt x="0" y="17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8"/>
            <p:cNvSpPr/>
            <p:nvPr/>
          </p:nvSpPr>
          <p:spPr>
            <a:xfrm>
              <a:off x="1054066" y="585996"/>
              <a:ext cx="628681" cy="176493"/>
            </a:xfrm>
            <a:custGeom>
              <a:avLst/>
              <a:gdLst/>
              <a:ahLst/>
              <a:cxnLst/>
              <a:rect l="l" t="t" r="r" b="b"/>
              <a:pathLst>
                <a:path w="18220" h="5115" extrusionOk="0">
                  <a:moveTo>
                    <a:pt x="18220" y="2664"/>
                  </a:moveTo>
                  <a:lnTo>
                    <a:pt x="18220" y="2344"/>
                  </a:lnTo>
                  <a:lnTo>
                    <a:pt x="17580" y="2344"/>
                  </a:lnTo>
                  <a:lnTo>
                    <a:pt x="17580" y="1066"/>
                  </a:lnTo>
                  <a:lnTo>
                    <a:pt x="18220" y="1066"/>
                  </a:lnTo>
                  <a:lnTo>
                    <a:pt x="18220" y="746"/>
                  </a:lnTo>
                  <a:lnTo>
                    <a:pt x="9377" y="0"/>
                  </a:lnTo>
                  <a:lnTo>
                    <a:pt x="1" y="0"/>
                  </a:lnTo>
                  <a:lnTo>
                    <a:pt x="214" y="5114"/>
                  </a:lnTo>
                  <a:lnTo>
                    <a:pt x="9803" y="2770"/>
                  </a:lnTo>
                  <a:lnTo>
                    <a:pt x="18220" y="2664"/>
                  </a:lnTo>
                  <a:close/>
                </a:path>
              </a:pathLst>
            </a:custGeom>
            <a:solidFill>
              <a:srgbClr val="FFB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8"/>
            <p:cNvSpPr/>
            <p:nvPr/>
          </p:nvSpPr>
          <p:spPr>
            <a:xfrm>
              <a:off x="1054066" y="585996"/>
              <a:ext cx="330903" cy="176493"/>
            </a:xfrm>
            <a:custGeom>
              <a:avLst/>
              <a:gdLst/>
              <a:ahLst/>
              <a:cxnLst/>
              <a:rect l="l" t="t" r="r" b="b"/>
              <a:pathLst>
                <a:path w="9590" h="5115" extrusionOk="0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8"/>
            <p:cNvSpPr/>
            <p:nvPr/>
          </p:nvSpPr>
          <p:spPr>
            <a:xfrm>
              <a:off x="1072458" y="604354"/>
              <a:ext cx="312512" cy="128704"/>
            </a:xfrm>
            <a:custGeom>
              <a:avLst/>
              <a:gdLst/>
              <a:ahLst/>
              <a:cxnLst/>
              <a:rect l="l" t="t" r="r" b="b"/>
              <a:pathLst>
                <a:path w="9057" h="3730" extrusionOk="0">
                  <a:moveTo>
                    <a:pt x="8844" y="1"/>
                  </a:moveTo>
                  <a:lnTo>
                    <a:pt x="0" y="1"/>
                  </a:lnTo>
                  <a:lnTo>
                    <a:pt x="213" y="3730"/>
                  </a:lnTo>
                  <a:lnTo>
                    <a:pt x="9057" y="2025"/>
                  </a:lnTo>
                  <a:lnTo>
                    <a:pt x="88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8"/>
            <p:cNvSpPr/>
            <p:nvPr/>
          </p:nvSpPr>
          <p:spPr>
            <a:xfrm>
              <a:off x="1377598" y="604354"/>
              <a:ext cx="283114" cy="69907"/>
            </a:xfrm>
            <a:custGeom>
              <a:avLst/>
              <a:gdLst/>
              <a:ahLst/>
              <a:cxnLst/>
              <a:rect l="l" t="t" r="r" b="b"/>
              <a:pathLst>
                <a:path w="8205" h="2026" extrusionOk="0">
                  <a:moveTo>
                    <a:pt x="1" y="1"/>
                  </a:moveTo>
                  <a:lnTo>
                    <a:pt x="8204" y="534"/>
                  </a:lnTo>
                  <a:lnTo>
                    <a:pt x="8204" y="1812"/>
                  </a:lnTo>
                  <a:lnTo>
                    <a:pt x="214" y="20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8"/>
            <p:cNvSpPr/>
            <p:nvPr/>
          </p:nvSpPr>
          <p:spPr>
            <a:xfrm>
              <a:off x="631294" y="839651"/>
              <a:ext cx="389699" cy="58866"/>
            </a:xfrm>
            <a:custGeom>
              <a:avLst/>
              <a:gdLst/>
              <a:ahLst/>
              <a:cxnLst/>
              <a:rect l="l" t="t" r="r" b="b"/>
              <a:pathLst>
                <a:path w="11294" h="1706" extrusionOk="0">
                  <a:moveTo>
                    <a:pt x="11294" y="1"/>
                  </a:moveTo>
                  <a:lnTo>
                    <a:pt x="0" y="427"/>
                  </a:lnTo>
                  <a:lnTo>
                    <a:pt x="0" y="1705"/>
                  </a:lnTo>
                  <a:lnTo>
                    <a:pt x="11294" y="1386"/>
                  </a:lnTo>
                  <a:lnTo>
                    <a:pt x="1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8"/>
            <p:cNvSpPr/>
            <p:nvPr/>
          </p:nvSpPr>
          <p:spPr>
            <a:xfrm>
              <a:off x="1020975" y="839651"/>
              <a:ext cx="1154399" cy="66215"/>
            </a:xfrm>
            <a:custGeom>
              <a:avLst/>
              <a:gdLst/>
              <a:ahLst/>
              <a:cxnLst/>
              <a:rect l="l" t="t" r="r" b="b"/>
              <a:pathLst>
                <a:path w="33456" h="1919" extrusionOk="0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8"/>
            <p:cNvSpPr/>
            <p:nvPr/>
          </p:nvSpPr>
          <p:spPr>
            <a:xfrm>
              <a:off x="1921695" y="600696"/>
              <a:ext cx="194884" cy="227975"/>
            </a:xfrm>
            <a:custGeom>
              <a:avLst/>
              <a:gdLst/>
              <a:ahLst/>
              <a:cxnLst/>
              <a:rect l="l" t="t" r="r" b="b"/>
              <a:pathLst>
                <a:path w="5648" h="6607" extrusionOk="0">
                  <a:moveTo>
                    <a:pt x="5648" y="0"/>
                  </a:moveTo>
                  <a:lnTo>
                    <a:pt x="1" y="107"/>
                  </a:lnTo>
                  <a:lnTo>
                    <a:pt x="321" y="6606"/>
                  </a:lnTo>
                  <a:lnTo>
                    <a:pt x="5328" y="6499"/>
                  </a:lnTo>
                  <a:lnTo>
                    <a:pt x="56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8"/>
            <p:cNvSpPr/>
            <p:nvPr/>
          </p:nvSpPr>
          <p:spPr>
            <a:xfrm>
              <a:off x="1921695" y="600696"/>
              <a:ext cx="194884" cy="227975"/>
            </a:xfrm>
            <a:custGeom>
              <a:avLst/>
              <a:gdLst/>
              <a:ahLst/>
              <a:cxnLst/>
              <a:rect l="l" t="t" r="r" b="b"/>
              <a:pathLst>
                <a:path w="5648" h="6607" fill="none" extrusionOk="0">
                  <a:moveTo>
                    <a:pt x="321" y="6606"/>
                  </a:moveTo>
                  <a:lnTo>
                    <a:pt x="1" y="107"/>
                  </a:lnTo>
                  <a:lnTo>
                    <a:pt x="5648" y="0"/>
                  </a:lnTo>
                  <a:lnTo>
                    <a:pt x="5328" y="6499"/>
                  </a:lnTo>
                  <a:lnTo>
                    <a:pt x="321" y="66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8"/>
            <p:cNvSpPr/>
            <p:nvPr/>
          </p:nvSpPr>
          <p:spPr>
            <a:xfrm>
              <a:off x="1932737" y="810252"/>
              <a:ext cx="172836" cy="29433"/>
            </a:xfrm>
            <a:custGeom>
              <a:avLst/>
              <a:gdLst/>
              <a:ahLst/>
              <a:cxnLst/>
              <a:rect l="l" t="t" r="r" b="b"/>
              <a:pathLst>
                <a:path w="5009" h="853" extrusionOk="0">
                  <a:moveTo>
                    <a:pt x="5008" y="0"/>
                  </a:moveTo>
                  <a:lnTo>
                    <a:pt x="1" y="213"/>
                  </a:lnTo>
                  <a:lnTo>
                    <a:pt x="1" y="746"/>
                  </a:lnTo>
                  <a:lnTo>
                    <a:pt x="640" y="746"/>
                  </a:lnTo>
                  <a:lnTo>
                    <a:pt x="853" y="533"/>
                  </a:lnTo>
                  <a:lnTo>
                    <a:pt x="1812" y="533"/>
                  </a:lnTo>
                  <a:lnTo>
                    <a:pt x="2025" y="746"/>
                  </a:lnTo>
                  <a:lnTo>
                    <a:pt x="2771" y="746"/>
                  </a:lnTo>
                  <a:lnTo>
                    <a:pt x="2877" y="533"/>
                  </a:lnTo>
                  <a:lnTo>
                    <a:pt x="4262" y="533"/>
                  </a:lnTo>
                  <a:lnTo>
                    <a:pt x="4582" y="853"/>
                  </a:lnTo>
                  <a:lnTo>
                    <a:pt x="5008" y="853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8"/>
            <p:cNvSpPr/>
            <p:nvPr/>
          </p:nvSpPr>
          <p:spPr>
            <a:xfrm>
              <a:off x="1998920" y="608046"/>
              <a:ext cx="77222" cy="191192"/>
            </a:xfrm>
            <a:custGeom>
              <a:avLst/>
              <a:gdLst/>
              <a:ahLst/>
              <a:cxnLst/>
              <a:rect l="l" t="t" r="r" b="b"/>
              <a:pathLst>
                <a:path w="2238" h="5541" fill="none" extrusionOk="0">
                  <a:moveTo>
                    <a:pt x="1066" y="0"/>
                  </a:moveTo>
                  <a:lnTo>
                    <a:pt x="1066" y="0"/>
                  </a:lnTo>
                  <a:lnTo>
                    <a:pt x="533" y="0"/>
                  </a:lnTo>
                  <a:lnTo>
                    <a:pt x="107" y="214"/>
                  </a:lnTo>
                  <a:lnTo>
                    <a:pt x="107" y="214"/>
                  </a:lnTo>
                  <a:lnTo>
                    <a:pt x="0" y="427"/>
                  </a:lnTo>
                  <a:lnTo>
                    <a:pt x="0" y="1066"/>
                  </a:lnTo>
                  <a:lnTo>
                    <a:pt x="0" y="2771"/>
                  </a:lnTo>
                  <a:lnTo>
                    <a:pt x="320" y="4475"/>
                  </a:lnTo>
                  <a:lnTo>
                    <a:pt x="427" y="5114"/>
                  </a:lnTo>
                  <a:lnTo>
                    <a:pt x="640" y="5434"/>
                  </a:lnTo>
                  <a:lnTo>
                    <a:pt x="640" y="5434"/>
                  </a:lnTo>
                  <a:lnTo>
                    <a:pt x="959" y="5541"/>
                  </a:lnTo>
                  <a:lnTo>
                    <a:pt x="1172" y="5541"/>
                  </a:lnTo>
                  <a:lnTo>
                    <a:pt x="1172" y="5541"/>
                  </a:lnTo>
                  <a:lnTo>
                    <a:pt x="1492" y="5541"/>
                  </a:lnTo>
                  <a:lnTo>
                    <a:pt x="1812" y="5434"/>
                  </a:lnTo>
                  <a:lnTo>
                    <a:pt x="2025" y="5221"/>
                  </a:lnTo>
                  <a:lnTo>
                    <a:pt x="2131" y="5114"/>
                  </a:lnTo>
                  <a:lnTo>
                    <a:pt x="2131" y="5114"/>
                  </a:lnTo>
                  <a:lnTo>
                    <a:pt x="2238" y="2771"/>
                  </a:lnTo>
                  <a:lnTo>
                    <a:pt x="2238" y="1172"/>
                  </a:lnTo>
                  <a:lnTo>
                    <a:pt x="2131" y="320"/>
                  </a:lnTo>
                  <a:lnTo>
                    <a:pt x="2131" y="320"/>
                  </a:lnTo>
                  <a:lnTo>
                    <a:pt x="1918" y="107"/>
                  </a:lnTo>
                  <a:lnTo>
                    <a:pt x="1705" y="0"/>
                  </a:lnTo>
                  <a:lnTo>
                    <a:pt x="10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8"/>
            <p:cNvSpPr/>
            <p:nvPr/>
          </p:nvSpPr>
          <p:spPr>
            <a:xfrm>
              <a:off x="712177" y="891134"/>
              <a:ext cx="194850" cy="165451"/>
            </a:xfrm>
            <a:custGeom>
              <a:avLst/>
              <a:gdLst/>
              <a:ahLst/>
              <a:cxnLst/>
              <a:rect l="l" t="t" r="r" b="b"/>
              <a:pathLst>
                <a:path w="5647" h="4795" extrusionOk="0">
                  <a:moveTo>
                    <a:pt x="5647" y="0"/>
                  </a:moveTo>
                  <a:lnTo>
                    <a:pt x="0" y="107"/>
                  </a:lnTo>
                  <a:lnTo>
                    <a:pt x="320" y="4795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8"/>
            <p:cNvSpPr/>
            <p:nvPr/>
          </p:nvSpPr>
          <p:spPr>
            <a:xfrm>
              <a:off x="1020975" y="839651"/>
              <a:ext cx="1154399" cy="66215"/>
            </a:xfrm>
            <a:custGeom>
              <a:avLst/>
              <a:gdLst/>
              <a:ahLst/>
              <a:cxnLst/>
              <a:rect l="l" t="t" r="r" b="b"/>
              <a:pathLst>
                <a:path w="33456" h="1919" extrusionOk="0">
                  <a:moveTo>
                    <a:pt x="1" y="1"/>
                  </a:moveTo>
                  <a:lnTo>
                    <a:pt x="1" y="1386"/>
                  </a:lnTo>
                  <a:lnTo>
                    <a:pt x="33455" y="1918"/>
                  </a:lnTo>
                  <a:lnTo>
                    <a:pt x="33455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8"/>
            <p:cNvSpPr/>
            <p:nvPr/>
          </p:nvSpPr>
          <p:spPr>
            <a:xfrm>
              <a:off x="723185" y="887442"/>
              <a:ext cx="246366" cy="169144"/>
            </a:xfrm>
            <a:custGeom>
              <a:avLst/>
              <a:gdLst/>
              <a:ahLst/>
              <a:cxnLst/>
              <a:rect l="l" t="t" r="r" b="b"/>
              <a:pathLst>
                <a:path w="7140" h="4902" extrusionOk="0">
                  <a:moveTo>
                    <a:pt x="7139" y="1"/>
                  </a:moveTo>
                  <a:lnTo>
                    <a:pt x="5328" y="107"/>
                  </a:lnTo>
                  <a:lnTo>
                    <a:pt x="1" y="4902"/>
                  </a:lnTo>
                  <a:lnTo>
                    <a:pt x="1492" y="4902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8"/>
            <p:cNvSpPr/>
            <p:nvPr/>
          </p:nvSpPr>
          <p:spPr>
            <a:xfrm>
              <a:off x="1392298" y="677886"/>
              <a:ext cx="352952" cy="169144"/>
            </a:xfrm>
            <a:custGeom>
              <a:avLst/>
              <a:gdLst/>
              <a:ahLst/>
              <a:cxnLst/>
              <a:rect l="l" t="t" r="r" b="b"/>
              <a:pathLst>
                <a:path w="10229" h="4902" extrusionOk="0">
                  <a:moveTo>
                    <a:pt x="10229" y="4902"/>
                  </a:moveTo>
                  <a:lnTo>
                    <a:pt x="8844" y="1"/>
                  </a:lnTo>
                  <a:lnTo>
                    <a:pt x="1" y="107"/>
                  </a:lnTo>
                  <a:lnTo>
                    <a:pt x="640" y="4689"/>
                  </a:lnTo>
                  <a:lnTo>
                    <a:pt x="10229" y="4902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8"/>
            <p:cNvSpPr/>
            <p:nvPr/>
          </p:nvSpPr>
          <p:spPr>
            <a:xfrm>
              <a:off x="1054066" y="585996"/>
              <a:ext cx="330903" cy="176493"/>
            </a:xfrm>
            <a:custGeom>
              <a:avLst/>
              <a:gdLst/>
              <a:ahLst/>
              <a:cxnLst/>
              <a:rect l="l" t="t" r="r" b="b"/>
              <a:pathLst>
                <a:path w="9590" h="5115" extrusionOk="0">
                  <a:moveTo>
                    <a:pt x="9377" y="0"/>
                  </a:moveTo>
                  <a:lnTo>
                    <a:pt x="9590" y="2877"/>
                  </a:lnTo>
                  <a:lnTo>
                    <a:pt x="214" y="5114"/>
                  </a:lnTo>
                  <a:lnTo>
                    <a:pt x="1" y="0"/>
                  </a:lnTo>
                  <a:lnTo>
                    <a:pt x="9377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1" name="Google Shape;2841;p28"/>
          <p:cNvGrpSpPr/>
          <p:nvPr/>
        </p:nvGrpSpPr>
        <p:grpSpPr>
          <a:xfrm>
            <a:off x="7946375" y="3692300"/>
            <a:ext cx="1641025" cy="1309900"/>
            <a:chOff x="8060675" y="3682775"/>
            <a:chExt cx="1641025" cy="1309900"/>
          </a:xfrm>
        </p:grpSpPr>
        <p:sp>
          <p:nvSpPr>
            <p:cNvPr id="2842" name="Google Shape;2842;p28"/>
            <p:cNvSpPr/>
            <p:nvPr/>
          </p:nvSpPr>
          <p:spPr>
            <a:xfrm>
              <a:off x="8060675" y="4816275"/>
              <a:ext cx="1641000" cy="176400"/>
            </a:xfrm>
            <a:prstGeom prst="ellipse">
              <a:avLst/>
            </a:pr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3" name="Google Shape;2843;p28"/>
            <p:cNvGrpSpPr/>
            <p:nvPr/>
          </p:nvGrpSpPr>
          <p:grpSpPr>
            <a:xfrm flipH="1">
              <a:off x="8215400" y="3682775"/>
              <a:ext cx="1486300" cy="1222600"/>
              <a:chOff x="756775" y="2990550"/>
              <a:chExt cx="1486300" cy="1222600"/>
            </a:xfrm>
          </p:grpSpPr>
          <p:sp>
            <p:nvSpPr>
              <p:cNvPr id="2844" name="Google Shape;2844;p28"/>
              <p:cNvSpPr/>
              <p:nvPr/>
            </p:nvSpPr>
            <p:spPr>
              <a:xfrm flipH="1">
                <a:off x="1505250" y="4103925"/>
                <a:ext cx="559375" cy="109225"/>
              </a:xfrm>
              <a:custGeom>
                <a:avLst/>
                <a:gdLst/>
                <a:ahLst/>
                <a:cxnLst/>
                <a:rect l="l" t="t" r="r" b="b"/>
                <a:pathLst>
                  <a:path w="22375" h="4369" extrusionOk="0">
                    <a:moveTo>
                      <a:pt x="1705" y="0"/>
                    </a:moveTo>
                    <a:lnTo>
                      <a:pt x="1" y="4369"/>
                    </a:lnTo>
                    <a:lnTo>
                      <a:pt x="20351" y="4369"/>
                    </a:lnTo>
                    <a:lnTo>
                      <a:pt x="2237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28"/>
              <p:cNvSpPr/>
              <p:nvPr/>
            </p:nvSpPr>
            <p:spPr>
              <a:xfrm flipH="1">
                <a:off x="1505250" y="4103925"/>
                <a:ext cx="530075" cy="109225"/>
              </a:xfrm>
              <a:custGeom>
                <a:avLst/>
                <a:gdLst/>
                <a:ahLst/>
                <a:cxnLst/>
                <a:rect l="l" t="t" r="r" b="b"/>
                <a:pathLst>
                  <a:path w="21203" h="4369" extrusionOk="0">
                    <a:moveTo>
                      <a:pt x="533" y="0"/>
                    </a:moveTo>
                    <a:lnTo>
                      <a:pt x="1" y="1172"/>
                    </a:lnTo>
                    <a:lnTo>
                      <a:pt x="19179" y="4369"/>
                    </a:lnTo>
                    <a:lnTo>
                      <a:pt x="21203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28"/>
              <p:cNvSpPr/>
              <p:nvPr/>
            </p:nvSpPr>
            <p:spPr>
              <a:xfrm flipH="1">
                <a:off x="1505250" y="4103925"/>
                <a:ext cx="559375" cy="109225"/>
              </a:xfrm>
              <a:custGeom>
                <a:avLst/>
                <a:gdLst/>
                <a:ahLst/>
                <a:cxnLst/>
                <a:rect l="l" t="t" r="r" b="b"/>
                <a:pathLst>
                  <a:path w="22375" h="4369" extrusionOk="0">
                    <a:moveTo>
                      <a:pt x="1705" y="0"/>
                    </a:moveTo>
                    <a:lnTo>
                      <a:pt x="1" y="4369"/>
                    </a:lnTo>
                    <a:lnTo>
                      <a:pt x="20351" y="4369"/>
                    </a:lnTo>
                    <a:lnTo>
                      <a:pt x="22375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28"/>
              <p:cNvSpPr/>
              <p:nvPr/>
            </p:nvSpPr>
            <p:spPr>
              <a:xfrm flipH="1">
                <a:off x="1188275" y="2990550"/>
                <a:ext cx="1022850" cy="1222600"/>
              </a:xfrm>
              <a:custGeom>
                <a:avLst/>
                <a:gdLst/>
                <a:ahLst/>
                <a:cxnLst/>
                <a:rect l="l" t="t" r="r" b="b"/>
                <a:pathLst>
                  <a:path w="40914" h="48904" extrusionOk="0">
                    <a:moveTo>
                      <a:pt x="40914" y="0"/>
                    </a:moveTo>
                    <a:lnTo>
                      <a:pt x="1" y="533"/>
                    </a:lnTo>
                    <a:lnTo>
                      <a:pt x="3517" y="48904"/>
                    </a:lnTo>
                    <a:lnTo>
                      <a:pt x="5861" y="48904"/>
                    </a:lnTo>
                    <a:lnTo>
                      <a:pt x="7565" y="44535"/>
                    </a:lnTo>
                    <a:lnTo>
                      <a:pt x="36758" y="44535"/>
                    </a:lnTo>
                    <a:lnTo>
                      <a:pt x="38037" y="48904"/>
                    </a:lnTo>
                    <a:lnTo>
                      <a:pt x="40061" y="48904"/>
                    </a:lnTo>
                    <a:lnTo>
                      <a:pt x="4091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28"/>
              <p:cNvSpPr/>
              <p:nvPr/>
            </p:nvSpPr>
            <p:spPr>
              <a:xfrm flipH="1">
                <a:off x="1188275" y="2990550"/>
                <a:ext cx="1022850" cy="1222600"/>
              </a:xfrm>
              <a:custGeom>
                <a:avLst/>
                <a:gdLst/>
                <a:ahLst/>
                <a:cxnLst/>
                <a:rect l="l" t="t" r="r" b="b"/>
                <a:pathLst>
                  <a:path w="40914" h="48904" fill="none" extrusionOk="0">
                    <a:moveTo>
                      <a:pt x="3517" y="48904"/>
                    </a:moveTo>
                    <a:lnTo>
                      <a:pt x="1" y="533"/>
                    </a:lnTo>
                    <a:lnTo>
                      <a:pt x="40914" y="0"/>
                    </a:lnTo>
                    <a:lnTo>
                      <a:pt x="40061" y="48904"/>
                    </a:lnTo>
                    <a:lnTo>
                      <a:pt x="38037" y="48904"/>
                    </a:lnTo>
                    <a:lnTo>
                      <a:pt x="36758" y="44535"/>
                    </a:lnTo>
                    <a:lnTo>
                      <a:pt x="7565" y="44535"/>
                    </a:lnTo>
                    <a:lnTo>
                      <a:pt x="5861" y="48904"/>
                    </a:lnTo>
                    <a:lnTo>
                      <a:pt x="3517" y="4890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28"/>
              <p:cNvSpPr/>
              <p:nvPr/>
            </p:nvSpPr>
            <p:spPr>
              <a:xfrm flipH="1">
                <a:off x="756775" y="2990550"/>
                <a:ext cx="452825" cy="1222600"/>
              </a:xfrm>
              <a:custGeom>
                <a:avLst/>
                <a:gdLst/>
                <a:ahLst/>
                <a:cxnLst/>
                <a:rect l="l" t="t" r="r" b="b"/>
                <a:pathLst>
                  <a:path w="18113" h="48904" extrusionOk="0">
                    <a:moveTo>
                      <a:pt x="853" y="0"/>
                    </a:moveTo>
                    <a:lnTo>
                      <a:pt x="0" y="48904"/>
                    </a:lnTo>
                    <a:lnTo>
                      <a:pt x="14703" y="48904"/>
                    </a:lnTo>
                    <a:lnTo>
                      <a:pt x="181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28"/>
              <p:cNvSpPr/>
              <p:nvPr/>
            </p:nvSpPr>
            <p:spPr>
              <a:xfrm flipH="1">
                <a:off x="1505250" y="4103925"/>
                <a:ext cx="559375" cy="109225"/>
              </a:xfrm>
              <a:custGeom>
                <a:avLst/>
                <a:gdLst/>
                <a:ahLst/>
                <a:cxnLst/>
                <a:rect l="l" t="t" r="r" b="b"/>
                <a:pathLst>
                  <a:path w="22375" h="4369" fill="none" extrusionOk="0">
                    <a:moveTo>
                      <a:pt x="1" y="4369"/>
                    </a:moveTo>
                    <a:lnTo>
                      <a:pt x="20351" y="4369"/>
                    </a:lnTo>
                    <a:lnTo>
                      <a:pt x="22375" y="0"/>
                    </a:lnTo>
                    <a:lnTo>
                      <a:pt x="1705" y="0"/>
                    </a:lnTo>
                    <a:lnTo>
                      <a:pt x="1" y="436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28"/>
              <p:cNvSpPr/>
              <p:nvPr/>
            </p:nvSpPr>
            <p:spPr>
              <a:xfrm flipH="1">
                <a:off x="1505250" y="4103925"/>
                <a:ext cx="530075" cy="109225"/>
              </a:xfrm>
              <a:custGeom>
                <a:avLst/>
                <a:gdLst/>
                <a:ahLst/>
                <a:cxnLst/>
                <a:rect l="l" t="t" r="r" b="b"/>
                <a:pathLst>
                  <a:path w="21203" h="4369" fill="none" extrusionOk="0">
                    <a:moveTo>
                      <a:pt x="21203" y="0"/>
                    </a:moveTo>
                    <a:lnTo>
                      <a:pt x="533" y="0"/>
                    </a:lnTo>
                    <a:lnTo>
                      <a:pt x="1" y="1172"/>
                    </a:lnTo>
                    <a:lnTo>
                      <a:pt x="19179" y="4369"/>
                    </a:lnTo>
                    <a:lnTo>
                      <a:pt x="2120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28"/>
              <p:cNvSpPr/>
              <p:nvPr/>
            </p:nvSpPr>
            <p:spPr>
              <a:xfrm flipH="1">
                <a:off x="1230900" y="3017175"/>
                <a:ext cx="586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40807" extrusionOk="0">
                    <a:moveTo>
                      <a:pt x="534" y="1"/>
                    </a:moveTo>
                    <a:lnTo>
                      <a:pt x="1" y="40807"/>
                    </a:lnTo>
                    <a:lnTo>
                      <a:pt x="1066" y="40807"/>
                    </a:lnTo>
                    <a:lnTo>
                      <a:pt x="2345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28"/>
              <p:cNvSpPr/>
              <p:nvPr/>
            </p:nvSpPr>
            <p:spPr>
              <a:xfrm flipH="1">
                <a:off x="1230900" y="3017175"/>
                <a:ext cx="586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40807" fill="none" extrusionOk="0">
                    <a:moveTo>
                      <a:pt x="1" y="40807"/>
                    </a:moveTo>
                    <a:lnTo>
                      <a:pt x="534" y="1"/>
                    </a:lnTo>
                    <a:lnTo>
                      <a:pt x="2345" y="1"/>
                    </a:lnTo>
                    <a:lnTo>
                      <a:pt x="1066" y="40807"/>
                    </a:lnTo>
                    <a:lnTo>
                      <a:pt x="1" y="4080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28"/>
              <p:cNvSpPr/>
              <p:nvPr/>
            </p:nvSpPr>
            <p:spPr>
              <a:xfrm flipH="1">
                <a:off x="1276175" y="3017175"/>
                <a:ext cx="966900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38676" h="40807" extrusionOk="0">
                    <a:moveTo>
                      <a:pt x="38676" y="1"/>
                    </a:moveTo>
                    <a:lnTo>
                      <a:pt x="0" y="960"/>
                    </a:lnTo>
                    <a:lnTo>
                      <a:pt x="2131" y="40807"/>
                    </a:lnTo>
                    <a:lnTo>
                      <a:pt x="38143" y="40807"/>
                    </a:lnTo>
                    <a:lnTo>
                      <a:pt x="386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28"/>
              <p:cNvSpPr/>
              <p:nvPr/>
            </p:nvSpPr>
            <p:spPr>
              <a:xfrm flipH="1">
                <a:off x="1276175" y="3017175"/>
                <a:ext cx="966900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38676" h="40807" fill="none" extrusionOk="0">
                    <a:moveTo>
                      <a:pt x="38676" y="1"/>
                    </a:moveTo>
                    <a:lnTo>
                      <a:pt x="0" y="960"/>
                    </a:lnTo>
                    <a:lnTo>
                      <a:pt x="2131" y="40807"/>
                    </a:lnTo>
                    <a:lnTo>
                      <a:pt x="38143" y="40807"/>
                    </a:lnTo>
                    <a:lnTo>
                      <a:pt x="3867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28"/>
              <p:cNvSpPr/>
              <p:nvPr/>
            </p:nvSpPr>
            <p:spPr>
              <a:xfrm flipH="1">
                <a:off x="1284150" y="3747000"/>
                <a:ext cx="9216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36866" h="321" extrusionOk="0">
                    <a:moveTo>
                      <a:pt x="1" y="1"/>
                    </a:moveTo>
                    <a:lnTo>
                      <a:pt x="1" y="107"/>
                    </a:lnTo>
                    <a:lnTo>
                      <a:pt x="36758" y="320"/>
                    </a:lnTo>
                    <a:lnTo>
                      <a:pt x="36865" y="1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ACF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28"/>
              <p:cNvSpPr/>
              <p:nvPr/>
            </p:nvSpPr>
            <p:spPr>
              <a:xfrm flipH="1">
                <a:off x="1278825" y="3320825"/>
                <a:ext cx="9509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38037" h="1493" extrusionOk="0">
                    <a:moveTo>
                      <a:pt x="38036" y="1"/>
                    </a:moveTo>
                    <a:lnTo>
                      <a:pt x="0" y="1279"/>
                    </a:lnTo>
                    <a:lnTo>
                      <a:pt x="0" y="1492"/>
                    </a:lnTo>
                    <a:lnTo>
                      <a:pt x="38036" y="533"/>
                    </a:lnTo>
                    <a:lnTo>
                      <a:pt x="38036" y="1"/>
                    </a:lnTo>
                    <a:close/>
                  </a:path>
                </a:pathLst>
              </a:custGeom>
              <a:solidFill>
                <a:srgbClr val="EACF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28"/>
              <p:cNvSpPr/>
              <p:nvPr/>
            </p:nvSpPr>
            <p:spPr>
              <a:xfrm flipH="1">
                <a:off x="2133850" y="4037325"/>
                <a:ext cx="2675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173" extrusionOk="0">
                    <a:moveTo>
                      <a:pt x="0" y="1"/>
                    </a:moveTo>
                    <a:lnTo>
                      <a:pt x="107" y="1173"/>
                    </a:lnTo>
                    <a:lnTo>
                      <a:pt x="107" y="1"/>
                    </a:lnTo>
                    <a:close/>
                  </a:path>
                </a:pathLst>
              </a:custGeom>
              <a:solidFill>
                <a:srgbClr val="ECAB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28"/>
              <p:cNvSpPr/>
              <p:nvPr/>
            </p:nvSpPr>
            <p:spPr>
              <a:xfrm flipH="1">
                <a:off x="2133850" y="4037325"/>
                <a:ext cx="2675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173" fill="none" extrusionOk="0">
                    <a:moveTo>
                      <a:pt x="107" y="1"/>
                    </a:moveTo>
                    <a:lnTo>
                      <a:pt x="0" y="1"/>
                    </a:lnTo>
                    <a:lnTo>
                      <a:pt x="107" y="1173"/>
                    </a:lnTo>
                    <a:lnTo>
                      <a:pt x="107" y="1173"/>
                    </a:lnTo>
                    <a:lnTo>
                      <a:pt x="10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28"/>
              <p:cNvSpPr/>
              <p:nvPr/>
            </p:nvSpPr>
            <p:spPr>
              <a:xfrm flipH="1">
                <a:off x="1260200" y="4037325"/>
                <a:ext cx="873675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34947" h="1813" extrusionOk="0">
                    <a:moveTo>
                      <a:pt x="1" y="1"/>
                    </a:moveTo>
                    <a:lnTo>
                      <a:pt x="1" y="1173"/>
                    </a:lnTo>
                    <a:lnTo>
                      <a:pt x="34947" y="1812"/>
                    </a:lnTo>
                    <a:lnTo>
                      <a:pt x="34840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28"/>
              <p:cNvSpPr/>
              <p:nvPr/>
            </p:nvSpPr>
            <p:spPr>
              <a:xfrm flipH="1">
                <a:off x="1289500" y="4037325"/>
                <a:ext cx="8470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3881" h="1" extrusionOk="0">
                    <a:moveTo>
                      <a:pt x="33881" y="1"/>
                    </a:moveTo>
                    <a:lnTo>
                      <a:pt x="0" y="1"/>
                    </a:lnTo>
                    <a:lnTo>
                      <a:pt x="107" y="1"/>
                    </a:lnTo>
                    <a:lnTo>
                      <a:pt x="33881" y="1"/>
                    </a:lnTo>
                    <a:close/>
                  </a:path>
                </a:pathLst>
              </a:custGeom>
              <a:solidFill>
                <a:srgbClr val="EC9B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28"/>
              <p:cNvSpPr/>
              <p:nvPr/>
            </p:nvSpPr>
            <p:spPr>
              <a:xfrm flipH="1">
                <a:off x="1289500" y="4037325"/>
                <a:ext cx="8470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3881" h="1" fill="none" extrusionOk="0">
                    <a:moveTo>
                      <a:pt x="33881" y="1"/>
                    </a:moveTo>
                    <a:lnTo>
                      <a:pt x="0" y="1"/>
                    </a:lnTo>
                    <a:lnTo>
                      <a:pt x="107" y="1"/>
                    </a:lnTo>
                    <a:lnTo>
                      <a:pt x="3388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28"/>
              <p:cNvSpPr/>
              <p:nvPr/>
            </p:nvSpPr>
            <p:spPr>
              <a:xfrm flipH="1">
                <a:off x="1601125" y="3438025"/>
                <a:ext cx="309000" cy="98575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3943" extrusionOk="0">
                    <a:moveTo>
                      <a:pt x="11507" y="1"/>
                    </a:moveTo>
                    <a:lnTo>
                      <a:pt x="10974" y="427"/>
                    </a:lnTo>
                    <a:lnTo>
                      <a:pt x="11507" y="2558"/>
                    </a:lnTo>
                    <a:lnTo>
                      <a:pt x="2025" y="2558"/>
                    </a:lnTo>
                    <a:lnTo>
                      <a:pt x="1492" y="1386"/>
                    </a:lnTo>
                    <a:lnTo>
                      <a:pt x="0" y="1386"/>
                    </a:lnTo>
                    <a:lnTo>
                      <a:pt x="1066" y="3943"/>
                    </a:lnTo>
                    <a:lnTo>
                      <a:pt x="12359" y="3730"/>
                    </a:lnTo>
                    <a:lnTo>
                      <a:pt x="11507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28"/>
              <p:cNvSpPr/>
              <p:nvPr/>
            </p:nvSpPr>
            <p:spPr>
              <a:xfrm flipH="1">
                <a:off x="1601125" y="3438025"/>
                <a:ext cx="309000" cy="98575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3943" fill="none" extrusionOk="0">
                    <a:moveTo>
                      <a:pt x="11507" y="1"/>
                    </a:moveTo>
                    <a:lnTo>
                      <a:pt x="10974" y="427"/>
                    </a:lnTo>
                    <a:lnTo>
                      <a:pt x="11507" y="2558"/>
                    </a:lnTo>
                    <a:lnTo>
                      <a:pt x="2025" y="2558"/>
                    </a:lnTo>
                    <a:lnTo>
                      <a:pt x="1492" y="1386"/>
                    </a:lnTo>
                    <a:lnTo>
                      <a:pt x="0" y="1386"/>
                    </a:lnTo>
                    <a:lnTo>
                      <a:pt x="1066" y="3943"/>
                    </a:lnTo>
                    <a:lnTo>
                      <a:pt x="12359" y="3730"/>
                    </a:lnTo>
                    <a:lnTo>
                      <a:pt x="11507" y="1"/>
                    </a:lnTo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28"/>
              <p:cNvSpPr/>
              <p:nvPr/>
            </p:nvSpPr>
            <p:spPr>
              <a:xfrm flipH="1">
                <a:off x="1651725" y="3438025"/>
                <a:ext cx="29835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1934" h="1386" extrusionOk="0">
                    <a:moveTo>
                      <a:pt x="11933" y="1"/>
                    </a:moveTo>
                    <a:lnTo>
                      <a:pt x="0" y="427"/>
                    </a:lnTo>
                    <a:lnTo>
                      <a:pt x="0" y="1386"/>
                    </a:lnTo>
                    <a:lnTo>
                      <a:pt x="11933" y="1386"/>
                    </a:lnTo>
                    <a:lnTo>
                      <a:pt x="11933" y="1"/>
                    </a:lnTo>
                    <a:close/>
                  </a:path>
                </a:pathLst>
              </a:custGeom>
              <a:solidFill>
                <a:srgbClr val="89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28"/>
              <p:cNvSpPr/>
              <p:nvPr/>
            </p:nvSpPr>
            <p:spPr>
              <a:xfrm flipH="1">
                <a:off x="1622450" y="3438025"/>
                <a:ext cx="293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386" extrusionOk="0">
                    <a:moveTo>
                      <a:pt x="0" y="1"/>
                    </a:moveTo>
                    <a:lnTo>
                      <a:pt x="0" y="1386"/>
                    </a:lnTo>
                    <a:lnTo>
                      <a:pt x="959" y="1386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rgbClr val="89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28"/>
              <p:cNvSpPr/>
              <p:nvPr/>
            </p:nvSpPr>
            <p:spPr>
              <a:xfrm flipH="1">
                <a:off x="1601125" y="3131725"/>
                <a:ext cx="309000" cy="98575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3943" extrusionOk="0">
                    <a:moveTo>
                      <a:pt x="11507" y="0"/>
                    </a:moveTo>
                    <a:lnTo>
                      <a:pt x="10974" y="320"/>
                    </a:lnTo>
                    <a:lnTo>
                      <a:pt x="11507" y="2557"/>
                    </a:lnTo>
                    <a:lnTo>
                      <a:pt x="2025" y="2557"/>
                    </a:lnTo>
                    <a:lnTo>
                      <a:pt x="1492" y="1385"/>
                    </a:lnTo>
                    <a:lnTo>
                      <a:pt x="0" y="1385"/>
                    </a:lnTo>
                    <a:lnTo>
                      <a:pt x="1066" y="3942"/>
                    </a:lnTo>
                    <a:lnTo>
                      <a:pt x="12359" y="3729"/>
                    </a:lnTo>
                    <a:lnTo>
                      <a:pt x="11507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28"/>
              <p:cNvSpPr/>
              <p:nvPr/>
            </p:nvSpPr>
            <p:spPr>
              <a:xfrm flipH="1">
                <a:off x="1601125" y="3131725"/>
                <a:ext cx="309000" cy="98575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3943" fill="none" extrusionOk="0">
                    <a:moveTo>
                      <a:pt x="11507" y="0"/>
                    </a:moveTo>
                    <a:lnTo>
                      <a:pt x="10974" y="320"/>
                    </a:lnTo>
                    <a:lnTo>
                      <a:pt x="11507" y="2557"/>
                    </a:lnTo>
                    <a:lnTo>
                      <a:pt x="2025" y="2557"/>
                    </a:lnTo>
                    <a:lnTo>
                      <a:pt x="1492" y="1385"/>
                    </a:lnTo>
                    <a:lnTo>
                      <a:pt x="0" y="1385"/>
                    </a:lnTo>
                    <a:lnTo>
                      <a:pt x="1066" y="3942"/>
                    </a:lnTo>
                    <a:lnTo>
                      <a:pt x="12359" y="3729"/>
                    </a:lnTo>
                    <a:lnTo>
                      <a:pt x="11507" y="0"/>
                    </a:lnTo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28"/>
              <p:cNvSpPr/>
              <p:nvPr/>
            </p:nvSpPr>
            <p:spPr>
              <a:xfrm flipH="1">
                <a:off x="1651725" y="3131725"/>
                <a:ext cx="29835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1934" h="1386" extrusionOk="0">
                    <a:moveTo>
                      <a:pt x="11933" y="0"/>
                    </a:moveTo>
                    <a:lnTo>
                      <a:pt x="0" y="320"/>
                    </a:lnTo>
                    <a:lnTo>
                      <a:pt x="0" y="1385"/>
                    </a:lnTo>
                    <a:lnTo>
                      <a:pt x="11933" y="1385"/>
                    </a:lnTo>
                    <a:lnTo>
                      <a:pt x="11933" y="0"/>
                    </a:lnTo>
                    <a:close/>
                  </a:path>
                </a:pathLst>
              </a:custGeom>
              <a:solidFill>
                <a:srgbClr val="89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28"/>
              <p:cNvSpPr/>
              <p:nvPr/>
            </p:nvSpPr>
            <p:spPr>
              <a:xfrm flipH="1">
                <a:off x="1622450" y="3131725"/>
                <a:ext cx="2930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386" extrusionOk="0">
                    <a:moveTo>
                      <a:pt x="0" y="0"/>
                    </a:moveTo>
                    <a:lnTo>
                      <a:pt x="0" y="1385"/>
                    </a:lnTo>
                    <a:lnTo>
                      <a:pt x="959" y="1385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89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28"/>
              <p:cNvSpPr/>
              <p:nvPr/>
            </p:nvSpPr>
            <p:spPr>
              <a:xfrm flipH="1">
                <a:off x="1579825" y="3826900"/>
                <a:ext cx="309000" cy="98600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3944" extrusionOk="0">
                    <a:moveTo>
                      <a:pt x="11507" y="1"/>
                    </a:moveTo>
                    <a:lnTo>
                      <a:pt x="10975" y="321"/>
                    </a:lnTo>
                    <a:lnTo>
                      <a:pt x="11507" y="2451"/>
                    </a:lnTo>
                    <a:lnTo>
                      <a:pt x="2025" y="2558"/>
                    </a:lnTo>
                    <a:lnTo>
                      <a:pt x="1599" y="1279"/>
                    </a:lnTo>
                    <a:lnTo>
                      <a:pt x="1" y="1279"/>
                    </a:lnTo>
                    <a:lnTo>
                      <a:pt x="1066" y="3943"/>
                    </a:lnTo>
                    <a:lnTo>
                      <a:pt x="12360" y="3623"/>
                    </a:lnTo>
                    <a:lnTo>
                      <a:pt x="11507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28"/>
              <p:cNvSpPr/>
              <p:nvPr/>
            </p:nvSpPr>
            <p:spPr>
              <a:xfrm flipH="1">
                <a:off x="1579825" y="3826900"/>
                <a:ext cx="309000" cy="98600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3944" fill="none" extrusionOk="0">
                    <a:moveTo>
                      <a:pt x="11507" y="1"/>
                    </a:moveTo>
                    <a:lnTo>
                      <a:pt x="10975" y="321"/>
                    </a:lnTo>
                    <a:lnTo>
                      <a:pt x="11507" y="2451"/>
                    </a:lnTo>
                    <a:lnTo>
                      <a:pt x="2025" y="2558"/>
                    </a:lnTo>
                    <a:lnTo>
                      <a:pt x="1599" y="1279"/>
                    </a:lnTo>
                    <a:lnTo>
                      <a:pt x="1" y="1279"/>
                    </a:lnTo>
                    <a:lnTo>
                      <a:pt x="1066" y="3943"/>
                    </a:lnTo>
                    <a:lnTo>
                      <a:pt x="12360" y="3623"/>
                    </a:lnTo>
                    <a:lnTo>
                      <a:pt x="1150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28"/>
              <p:cNvSpPr/>
              <p:nvPr/>
            </p:nvSpPr>
            <p:spPr>
              <a:xfrm flipH="1">
                <a:off x="1630425" y="3826900"/>
                <a:ext cx="298350" cy="32000"/>
              </a:xfrm>
              <a:custGeom>
                <a:avLst/>
                <a:gdLst/>
                <a:ahLst/>
                <a:cxnLst/>
                <a:rect l="l" t="t" r="r" b="b"/>
                <a:pathLst>
                  <a:path w="11934" h="1280" extrusionOk="0">
                    <a:moveTo>
                      <a:pt x="11933" y="1"/>
                    </a:moveTo>
                    <a:lnTo>
                      <a:pt x="0" y="321"/>
                    </a:lnTo>
                    <a:lnTo>
                      <a:pt x="0" y="1279"/>
                    </a:lnTo>
                    <a:lnTo>
                      <a:pt x="11933" y="1279"/>
                    </a:lnTo>
                    <a:lnTo>
                      <a:pt x="11933" y="1"/>
                    </a:lnTo>
                    <a:close/>
                  </a:path>
                </a:pathLst>
              </a:custGeom>
              <a:solidFill>
                <a:srgbClr val="89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28"/>
              <p:cNvSpPr/>
              <p:nvPr/>
            </p:nvSpPr>
            <p:spPr>
              <a:xfrm flipH="1">
                <a:off x="1601125" y="3826900"/>
                <a:ext cx="29325" cy="3200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280" extrusionOk="0">
                    <a:moveTo>
                      <a:pt x="0" y="1"/>
                    </a:moveTo>
                    <a:lnTo>
                      <a:pt x="0" y="1279"/>
                    </a:lnTo>
                    <a:lnTo>
                      <a:pt x="959" y="1279"/>
                    </a:lnTo>
                    <a:lnTo>
                      <a:pt x="1172" y="1"/>
                    </a:lnTo>
                    <a:close/>
                  </a:path>
                </a:pathLst>
              </a:custGeom>
              <a:solidFill>
                <a:srgbClr val="89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28"/>
              <p:cNvSpPr/>
              <p:nvPr/>
            </p:nvSpPr>
            <p:spPr>
              <a:xfrm flipH="1">
                <a:off x="756775" y="2990550"/>
                <a:ext cx="452825" cy="1222600"/>
              </a:xfrm>
              <a:custGeom>
                <a:avLst/>
                <a:gdLst/>
                <a:ahLst/>
                <a:cxnLst/>
                <a:rect l="l" t="t" r="r" b="b"/>
                <a:pathLst>
                  <a:path w="18113" h="48904" extrusionOk="0">
                    <a:moveTo>
                      <a:pt x="853" y="0"/>
                    </a:moveTo>
                    <a:lnTo>
                      <a:pt x="0" y="48904"/>
                    </a:lnTo>
                    <a:lnTo>
                      <a:pt x="14703" y="48904"/>
                    </a:lnTo>
                    <a:lnTo>
                      <a:pt x="18113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76" name="Google Shape;2876;p28"/>
          <p:cNvGrpSpPr/>
          <p:nvPr/>
        </p:nvGrpSpPr>
        <p:grpSpPr>
          <a:xfrm flipH="1">
            <a:off x="8313250" y="2501831"/>
            <a:ext cx="783125" cy="1182650"/>
            <a:chOff x="11447475" y="-511450"/>
            <a:chExt cx="783125" cy="1182650"/>
          </a:xfrm>
        </p:grpSpPr>
        <p:sp>
          <p:nvSpPr>
            <p:cNvPr id="2877" name="Google Shape;2877;p28"/>
            <p:cNvSpPr/>
            <p:nvPr/>
          </p:nvSpPr>
          <p:spPr>
            <a:xfrm>
              <a:off x="11447475" y="561975"/>
              <a:ext cx="495450" cy="109225"/>
            </a:xfrm>
            <a:custGeom>
              <a:avLst/>
              <a:gdLst/>
              <a:ahLst/>
              <a:cxnLst/>
              <a:rect l="l" t="t" r="r" b="b"/>
              <a:pathLst>
                <a:path w="19818" h="4369" extrusionOk="0">
                  <a:moveTo>
                    <a:pt x="10549" y="0"/>
                  </a:moveTo>
                  <a:lnTo>
                    <a:pt x="8950" y="107"/>
                  </a:lnTo>
                  <a:lnTo>
                    <a:pt x="7459" y="320"/>
                  </a:lnTo>
                  <a:lnTo>
                    <a:pt x="5967" y="746"/>
                  </a:lnTo>
                  <a:lnTo>
                    <a:pt x="4689" y="1279"/>
                  </a:lnTo>
                  <a:lnTo>
                    <a:pt x="3517" y="1811"/>
                  </a:lnTo>
                  <a:lnTo>
                    <a:pt x="2558" y="2451"/>
                  </a:lnTo>
                  <a:lnTo>
                    <a:pt x="1705" y="2983"/>
                  </a:lnTo>
                  <a:lnTo>
                    <a:pt x="427" y="3942"/>
                  </a:lnTo>
                  <a:lnTo>
                    <a:pt x="1" y="4368"/>
                  </a:lnTo>
                  <a:lnTo>
                    <a:pt x="19818" y="3942"/>
                  </a:lnTo>
                  <a:lnTo>
                    <a:pt x="18859" y="3090"/>
                  </a:lnTo>
                  <a:lnTo>
                    <a:pt x="17900" y="2451"/>
                  </a:lnTo>
                  <a:lnTo>
                    <a:pt x="16941" y="1811"/>
                  </a:lnTo>
                  <a:lnTo>
                    <a:pt x="15982" y="1385"/>
                  </a:lnTo>
                  <a:lnTo>
                    <a:pt x="15023" y="959"/>
                  </a:lnTo>
                  <a:lnTo>
                    <a:pt x="14065" y="639"/>
                  </a:lnTo>
                  <a:lnTo>
                    <a:pt x="13212" y="320"/>
                  </a:lnTo>
                  <a:lnTo>
                    <a:pt x="12253" y="107"/>
                  </a:lnTo>
                  <a:lnTo>
                    <a:pt x="10549" y="0"/>
                  </a:lnTo>
                  <a:close/>
                </a:path>
              </a:pathLst>
            </a:custGeom>
            <a:solidFill>
              <a:srgbClr val="CC4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8"/>
            <p:cNvSpPr/>
            <p:nvPr/>
          </p:nvSpPr>
          <p:spPr>
            <a:xfrm>
              <a:off x="11447475" y="-223800"/>
              <a:ext cx="239750" cy="788450"/>
            </a:xfrm>
            <a:custGeom>
              <a:avLst/>
              <a:gdLst/>
              <a:ahLst/>
              <a:cxnLst/>
              <a:rect l="l" t="t" r="r" b="b"/>
              <a:pathLst>
                <a:path w="9590" h="31538" extrusionOk="0">
                  <a:moveTo>
                    <a:pt x="2025" y="1"/>
                  </a:moveTo>
                  <a:lnTo>
                    <a:pt x="1" y="1705"/>
                  </a:lnTo>
                  <a:lnTo>
                    <a:pt x="8631" y="31538"/>
                  </a:lnTo>
                  <a:lnTo>
                    <a:pt x="9590" y="31431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8"/>
            <p:cNvSpPr/>
            <p:nvPr/>
          </p:nvSpPr>
          <p:spPr>
            <a:xfrm>
              <a:off x="11498100" y="-223800"/>
              <a:ext cx="207775" cy="785800"/>
            </a:xfrm>
            <a:custGeom>
              <a:avLst/>
              <a:gdLst/>
              <a:ahLst/>
              <a:cxnLst/>
              <a:rect l="l" t="t" r="r" b="b"/>
              <a:pathLst>
                <a:path w="8311" h="31432" extrusionOk="0">
                  <a:moveTo>
                    <a:pt x="0" y="1"/>
                  </a:moveTo>
                  <a:lnTo>
                    <a:pt x="7565" y="31431"/>
                  </a:lnTo>
                  <a:lnTo>
                    <a:pt x="8311" y="31325"/>
                  </a:lnTo>
                  <a:lnTo>
                    <a:pt x="1385" y="5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E2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8"/>
            <p:cNvSpPr/>
            <p:nvPr/>
          </p:nvSpPr>
          <p:spPr>
            <a:xfrm>
              <a:off x="11519400" y="-452850"/>
              <a:ext cx="253075" cy="285025"/>
            </a:xfrm>
            <a:custGeom>
              <a:avLst/>
              <a:gdLst/>
              <a:ahLst/>
              <a:cxnLst/>
              <a:rect l="l" t="t" r="r" b="b"/>
              <a:pathLst>
                <a:path w="10123" h="11401" extrusionOk="0">
                  <a:moveTo>
                    <a:pt x="8630" y="0"/>
                  </a:moveTo>
                  <a:lnTo>
                    <a:pt x="0" y="9482"/>
                  </a:lnTo>
                  <a:lnTo>
                    <a:pt x="533" y="11400"/>
                  </a:lnTo>
                  <a:lnTo>
                    <a:pt x="10122" y="1385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28"/>
            <p:cNvSpPr/>
            <p:nvPr/>
          </p:nvSpPr>
          <p:spPr>
            <a:xfrm>
              <a:off x="11532725" y="-418225"/>
              <a:ext cx="263700" cy="250400"/>
            </a:xfrm>
            <a:custGeom>
              <a:avLst/>
              <a:gdLst/>
              <a:ahLst/>
              <a:cxnLst/>
              <a:rect l="l" t="t" r="r" b="b"/>
              <a:pathLst>
                <a:path w="10548" h="10016" extrusionOk="0">
                  <a:moveTo>
                    <a:pt x="9269" y="0"/>
                  </a:moveTo>
                  <a:lnTo>
                    <a:pt x="0" y="10015"/>
                  </a:lnTo>
                  <a:lnTo>
                    <a:pt x="426" y="10015"/>
                  </a:lnTo>
                  <a:lnTo>
                    <a:pt x="10548" y="0"/>
                  </a:lnTo>
                  <a:close/>
                </a:path>
              </a:pathLst>
            </a:custGeom>
            <a:solidFill>
              <a:srgbClr val="8E2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28"/>
            <p:cNvSpPr/>
            <p:nvPr/>
          </p:nvSpPr>
          <p:spPr>
            <a:xfrm>
              <a:off x="11735150" y="-508800"/>
              <a:ext cx="495450" cy="471475"/>
            </a:xfrm>
            <a:custGeom>
              <a:avLst/>
              <a:gdLst/>
              <a:ahLst/>
              <a:cxnLst/>
              <a:rect l="l" t="t" r="r" b="b"/>
              <a:pathLst>
                <a:path w="19818" h="18859" extrusionOk="0">
                  <a:moveTo>
                    <a:pt x="6180" y="1"/>
                  </a:moveTo>
                  <a:lnTo>
                    <a:pt x="5541" y="107"/>
                  </a:lnTo>
                  <a:lnTo>
                    <a:pt x="4795" y="214"/>
                  </a:lnTo>
                  <a:lnTo>
                    <a:pt x="4049" y="427"/>
                  </a:lnTo>
                  <a:lnTo>
                    <a:pt x="3410" y="746"/>
                  </a:lnTo>
                  <a:lnTo>
                    <a:pt x="2771" y="1173"/>
                  </a:lnTo>
                  <a:lnTo>
                    <a:pt x="2131" y="1599"/>
                  </a:lnTo>
                  <a:lnTo>
                    <a:pt x="1599" y="2238"/>
                  </a:lnTo>
                  <a:lnTo>
                    <a:pt x="1066" y="2877"/>
                  </a:lnTo>
                  <a:lnTo>
                    <a:pt x="640" y="3623"/>
                  </a:lnTo>
                  <a:lnTo>
                    <a:pt x="427" y="4262"/>
                  </a:lnTo>
                  <a:lnTo>
                    <a:pt x="214" y="4902"/>
                  </a:lnTo>
                  <a:lnTo>
                    <a:pt x="107" y="5647"/>
                  </a:lnTo>
                  <a:lnTo>
                    <a:pt x="0" y="6393"/>
                  </a:lnTo>
                  <a:lnTo>
                    <a:pt x="107" y="7032"/>
                  </a:lnTo>
                  <a:lnTo>
                    <a:pt x="214" y="7778"/>
                  </a:lnTo>
                  <a:lnTo>
                    <a:pt x="640" y="9163"/>
                  </a:lnTo>
                  <a:lnTo>
                    <a:pt x="1279" y="10548"/>
                  </a:lnTo>
                  <a:lnTo>
                    <a:pt x="2131" y="11933"/>
                  </a:lnTo>
                  <a:lnTo>
                    <a:pt x="3090" y="13105"/>
                  </a:lnTo>
                  <a:lnTo>
                    <a:pt x="4049" y="14384"/>
                  </a:lnTo>
                  <a:lnTo>
                    <a:pt x="5115" y="15449"/>
                  </a:lnTo>
                  <a:lnTo>
                    <a:pt x="7032" y="17261"/>
                  </a:lnTo>
                  <a:lnTo>
                    <a:pt x="8524" y="18433"/>
                  </a:lnTo>
                  <a:lnTo>
                    <a:pt x="9057" y="18859"/>
                  </a:lnTo>
                  <a:lnTo>
                    <a:pt x="11294" y="15769"/>
                  </a:lnTo>
                  <a:lnTo>
                    <a:pt x="13425" y="13212"/>
                  </a:lnTo>
                  <a:lnTo>
                    <a:pt x="15236" y="11188"/>
                  </a:lnTo>
                  <a:lnTo>
                    <a:pt x="16728" y="9483"/>
                  </a:lnTo>
                  <a:lnTo>
                    <a:pt x="18006" y="8311"/>
                  </a:lnTo>
                  <a:lnTo>
                    <a:pt x="18965" y="7565"/>
                  </a:lnTo>
                  <a:lnTo>
                    <a:pt x="19818" y="6926"/>
                  </a:lnTo>
                  <a:lnTo>
                    <a:pt x="19178" y="6500"/>
                  </a:lnTo>
                  <a:lnTo>
                    <a:pt x="17793" y="5221"/>
                  </a:lnTo>
                  <a:lnTo>
                    <a:pt x="15556" y="3623"/>
                  </a:lnTo>
                  <a:lnTo>
                    <a:pt x="14277" y="2771"/>
                  </a:lnTo>
                  <a:lnTo>
                    <a:pt x="12892" y="1918"/>
                  </a:lnTo>
                  <a:lnTo>
                    <a:pt x="11507" y="1279"/>
                  </a:lnTo>
                  <a:lnTo>
                    <a:pt x="10016" y="640"/>
                  </a:lnTo>
                  <a:lnTo>
                    <a:pt x="8417" y="214"/>
                  </a:lnTo>
                  <a:lnTo>
                    <a:pt x="6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28"/>
            <p:cNvSpPr/>
            <p:nvPr/>
          </p:nvSpPr>
          <p:spPr>
            <a:xfrm>
              <a:off x="11961550" y="-325007"/>
              <a:ext cx="253071" cy="285036"/>
            </a:xfrm>
            <a:custGeom>
              <a:avLst/>
              <a:gdLst/>
              <a:ahLst/>
              <a:cxnLst/>
              <a:rect l="l" t="t" r="r" b="b"/>
              <a:pathLst>
                <a:path w="8844" h="10122" extrusionOk="0">
                  <a:moveTo>
                    <a:pt x="8843" y="0"/>
                  </a:moveTo>
                  <a:lnTo>
                    <a:pt x="7991" y="746"/>
                  </a:lnTo>
                  <a:lnTo>
                    <a:pt x="7032" y="1492"/>
                  </a:lnTo>
                  <a:lnTo>
                    <a:pt x="5434" y="3090"/>
                  </a:lnTo>
                  <a:lnTo>
                    <a:pt x="3836" y="4688"/>
                  </a:lnTo>
                  <a:lnTo>
                    <a:pt x="2557" y="6393"/>
                  </a:lnTo>
                  <a:lnTo>
                    <a:pt x="1492" y="7778"/>
                  </a:lnTo>
                  <a:lnTo>
                    <a:pt x="639" y="9056"/>
                  </a:lnTo>
                  <a:lnTo>
                    <a:pt x="0" y="10122"/>
                  </a:lnTo>
                  <a:lnTo>
                    <a:pt x="1705" y="8630"/>
                  </a:lnTo>
                  <a:lnTo>
                    <a:pt x="3303" y="7032"/>
                  </a:lnTo>
                  <a:lnTo>
                    <a:pt x="4901" y="5327"/>
                  </a:lnTo>
                  <a:lnTo>
                    <a:pt x="6180" y="3729"/>
                  </a:lnTo>
                  <a:lnTo>
                    <a:pt x="8098" y="1066"/>
                  </a:lnTo>
                  <a:lnTo>
                    <a:pt x="88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28"/>
            <p:cNvSpPr/>
            <p:nvPr/>
          </p:nvSpPr>
          <p:spPr>
            <a:xfrm>
              <a:off x="11716500" y="-511450"/>
              <a:ext cx="127875" cy="117200"/>
            </a:xfrm>
            <a:custGeom>
              <a:avLst/>
              <a:gdLst/>
              <a:ahLst/>
              <a:cxnLst/>
              <a:rect l="l" t="t" r="r" b="b"/>
              <a:pathLst>
                <a:path w="5115" h="4688" extrusionOk="0">
                  <a:moveTo>
                    <a:pt x="2451" y="0"/>
                  </a:moveTo>
                  <a:lnTo>
                    <a:pt x="1599" y="107"/>
                  </a:lnTo>
                  <a:lnTo>
                    <a:pt x="960" y="320"/>
                  </a:lnTo>
                  <a:lnTo>
                    <a:pt x="640" y="533"/>
                  </a:lnTo>
                  <a:lnTo>
                    <a:pt x="320" y="852"/>
                  </a:lnTo>
                  <a:lnTo>
                    <a:pt x="214" y="1172"/>
                  </a:lnTo>
                  <a:lnTo>
                    <a:pt x="1" y="1492"/>
                  </a:lnTo>
                  <a:lnTo>
                    <a:pt x="1" y="2131"/>
                  </a:lnTo>
                  <a:lnTo>
                    <a:pt x="1" y="2770"/>
                  </a:lnTo>
                  <a:lnTo>
                    <a:pt x="214" y="3303"/>
                  </a:lnTo>
                  <a:lnTo>
                    <a:pt x="746" y="4262"/>
                  </a:lnTo>
                  <a:lnTo>
                    <a:pt x="1066" y="4688"/>
                  </a:lnTo>
                  <a:lnTo>
                    <a:pt x="3517" y="2024"/>
                  </a:lnTo>
                  <a:lnTo>
                    <a:pt x="5115" y="426"/>
                  </a:lnTo>
                  <a:lnTo>
                    <a:pt x="4582" y="213"/>
                  </a:lnTo>
                  <a:lnTo>
                    <a:pt x="3197" y="0"/>
                  </a:lnTo>
                  <a:close/>
                </a:path>
              </a:pathLst>
            </a:custGeom>
            <a:solidFill>
              <a:srgbClr val="8E2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28"/>
            <p:cNvSpPr/>
            <p:nvPr/>
          </p:nvSpPr>
          <p:spPr>
            <a:xfrm>
              <a:off x="11913600" y="-495475"/>
              <a:ext cx="133225" cy="53300"/>
            </a:xfrm>
            <a:custGeom>
              <a:avLst/>
              <a:gdLst/>
              <a:ahLst/>
              <a:cxnLst/>
              <a:rect l="l" t="t" r="r" b="b"/>
              <a:pathLst>
                <a:path w="5329" h="2132" extrusionOk="0">
                  <a:moveTo>
                    <a:pt x="1" y="0"/>
                  </a:moveTo>
                  <a:lnTo>
                    <a:pt x="427" y="427"/>
                  </a:lnTo>
                  <a:lnTo>
                    <a:pt x="1066" y="746"/>
                  </a:lnTo>
                  <a:lnTo>
                    <a:pt x="1706" y="1279"/>
                  </a:lnTo>
                  <a:lnTo>
                    <a:pt x="2558" y="1705"/>
                  </a:lnTo>
                  <a:lnTo>
                    <a:pt x="3410" y="2025"/>
                  </a:lnTo>
                  <a:lnTo>
                    <a:pt x="4369" y="2131"/>
                  </a:lnTo>
                  <a:lnTo>
                    <a:pt x="4902" y="2131"/>
                  </a:lnTo>
                  <a:lnTo>
                    <a:pt x="5328" y="2025"/>
                  </a:lnTo>
                  <a:lnTo>
                    <a:pt x="4902" y="1705"/>
                  </a:lnTo>
                  <a:lnTo>
                    <a:pt x="3730" y="1066"/>
                  </a:lnTo>
                  <a:lnTo>
                    <a:pt x="2984" y="640"/>
                  </a:lnTo>
                  <a:lnTo>
                    <a:pt x="2025" y="320"/>
                  </a:lnTo>
                  <a:lnTo>
                    <a:pt x="1066" y="1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28"/>
            <p:cNvSpPr/>
            <p:nvPr/>
          </p:nvSpPr>
          <p:spPr>
            <a:xfrm>
              <a:off x="11871000" y="-135900"/>
              <a:ext cx="87925" cy="69275"/>
            </a:xfrm>
            <a:custGeom>
              <a:avLst/>
              <a:gdLst/>
              <a:ahLst/>
              <a:cxnLst/>
              <a:rect l="l" t="t" r="r" b="b"/>
              <a:pathLst>
                <a:path w="3517" h="2771" extrusionOk="0">
                  <a:moveTo>
                    <a:pt x="0" y="1"/>
                  </a:moveTo>
                  <a:lnTo>
                    <a:pt x="320" y="427"/>
                  </a:lnTo>
                  <a:lnTo>
                    <a:pt x="1066" y="1386"/>
                  </a:lnTo>
                  <a:lnTo>
                    <a:pt x="1598" y="1918"/>
                  </a:lnTo>
                  <a:lnTo>
                    <a:pt x="2131" y="2345"/>
                  </a:lnTo>
                  <a:lnTo>
                    <a:pt x="2877" y="2664"/>
                  </a:lnTo>
                  <a:lnTo>
                    <a:pt x="3516" y="2771"/>
                  </a:lnTo>
                  <a:lnTo>
                    <a:pt x="3303" y="2451"/>
                  </a:lnTo>
                  <a:lnTo>
                    <a:pt x="2557" y="1705"/>
                  </a:lnTo>
                  <a:lnTo>
                    <a:pt x="2025" y="1279"/>
                  </a:lnTo>
                  <a:lnTo>
                    <a:pt x="1492" y="747"/>
                  </a:lnTo>
                  <a:lnTo>
                    <a:pt x="746" y="3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28"/>
            <p:cNvSpPr/>
            <p:nvPr/>
          </p:nvSpPr>
          <p:spPr>
            <a:xfrm>
              <a:off x="11471450" y="-178500"/>
              <a:ext cx="29325" cy="63950"/>
            </a:xfrm>
            <a:custGeom>
              <a:avLst/>
              <a:gdLst/>
              <a:ahLst/>
              <a:cxnLst/>
              <a:rect l="l" t="t" r="r" b="b"/>
              <a:pathLst>
                <a:path w="1173" h="2558" extrusionOk="0">
                  <a:moveTo>
                    <a:pt x="320" y="0"/>
                  </a:moveTo>
                  <a:lnTo>
                    <a:pt x="214" y="320"/>
                  </a:lnTo>
                  <a:lnTo>
                    <a:pt x="107" y="639"/>
                  </a:lnTo>
                  <a:lnTo>
                    <a:pt x="1" y="959"/>
                  </a:lnTo>
                  <a:lnTo>
                    <a:pt x="1" y="1385"/>
                  </a:lnTo>
                  <a:lnTo>
                    <a:pt x="107" y="1811"/>
                  </a:lnTo>
                  <a:lnTo>
                    <a:pt x="533" y="2237"/>
                  </a:lnTo>
                  <a:lnTo>
                    <a:pt x="1066" y="2557"/>
                  </a:lnTo>
                  <a:lnTo>
                    <a:pt x="1173" y="2237"/>
                  </a:lnTo>
                  <a:lnTo>
                    <a:pt x="1173" y="1492"/>
                  </a:lnTo>
                  <a:lnTo>
                    <a:pt x="1173" y="1065"/>
                  </a:lnTo>
                  <a:lnTo>
                    <a:pt x="1066" y="639"/>
                  </a:lnTo>
                  <a:lnTo>
                    <a:pt x="746" y="320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8" name="Google Shape;2888;p28"/>
          <p:cNvGrpSpPr/>
          <p:nvPr/>
        </p:nvGrpSpPr>
        <p:grpSpPr>
          <a:xfrm>
            <a:off x="368571" y="0"/>
            <a:ext cx="689309" cy="773883"/>
            <a:chOff x="289713" y="0"/>
            <a:chExt cx="847025" cy="950950"/>
          </a:xfrm>
        </p:grpSpPr>
        <p:sp>
          <p:nvSpPr>
            <p:cNvPr id="2889" name="Google Shape;2889;p28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28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8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8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8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8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8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8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8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8" name="Google Shape;2898;p28"/>
          <p:cNvGrpSpPr/>
          <p:nvPr/>
        </p:nvGrpSpPr>
        <p:grpSpPr>
          <a:xfrm>
            <a:off x="1206771" y="0"/>
            <a:ext cx="689309" cy="773883"/>
            <a:chOff x="289713" y="0"/>
            <a:chExt cx="847025" cy="950950"/>
          </a:xfrm>
        </p:grpSpPr>
        <p:sp>
          <p:nvSpPr>
            <p:cNvPr id="2899" name="Google Shape;2899;p28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8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28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28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28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28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8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8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8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8" name="Google Shape;2908;p28"/>
          <p:cNvGrpSpPr/>
          <p:nvPr/>
        </p:nvGrpSpPr>
        <p:grpSpPr>
          <a:xfrm>
            <a:off x="2044971" y="0"/>
            <a:ext cx="689309" cy="773883"/>
            <a:chOff x="289713" y="0"/>
            <a:chExt cx="847025" cy="950950"/>
          </a:xfrm>
        </p:grpSpPr>
        <p:sp>
          <p:nvSpPr>
            <p:cNvPr id="2909" name="Google Shape;2909;p28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28"/>
            <p:cNvSpPr/>
            <p:nvPr/>
          </p:nvSpPr>
          <p:spPr>
            <a:xfrm>
              <a:off x="334988" y="886975"/>
              <a:ext cx="759150" cy="63975"/>
            </a:xfrm>
            <a:custGeom>
              <a:avLst/>
              <a:gdLst/>
              <a:ahLst/>
              <a:cxnLst/>
              <a:rect l="l" t="t" r="r" b="b"/>
              <a:pathLst>
                <a:path w="30366" h="2559" extrusionOk="0">
                  <a:moveTo>
                    <a:pt x="15129" y="1"/>
                  </a:moveTo>
                  <a:lnTo>
                    <a:pt x="12466" y="108"/>
                  </a:lnTo>
                  <a:lnTo>
                    <a:pt x="9589" y="321"/>
                  </a:lnTo>
                  <a:lnTo>
                    <a:pt x="6499" y="640"/>
                  </a:lnTo>
                  <a:lnTo>
                    <a:pt x="3303" y="1173"/>
                  </a:lnTo>
                  <a:lnTo>
                    <a:pt x="0" y="1919"/>
                  </a:lnTo>
                  <a:lnTo>
                    <a:pt x="2025" y="2132"/>
                  </a:lnTo>
                  <a:lnTo>
                    <a:pt x="4582" y="2345"/>
                  </a:lnTo>
                  <a:lnTo>
                    <a:pt x="8098" y="2451"/>
                  </a:lnTo>
                  <a:lnTo>
                    <a:pt x="12466" y="2558"/>
                  </a:lnTo>
                  <a:lnTo>
                    <a:pt x="17686" y="2558"/>
                  </a:lnTo>
                  <a:lnTo>
                    <a:pt x="23653" y="2345"/>
                  </a:lnTo>
                  <a:lnTo>
                    <a:pt x="30365" y="1919"/>
                  </a:lnTo>
                  <a:lnTo>
                    <a:pt x="29726" y="1706"/>
                  </a:lnTo>
                  <a:lnTo>
                    <a:pt x="28128" y="1279"/>
                  </a:lnTo>
                  <a:lnTo>
                    <a:pt x="25571" y="747"/>
                  </a:lnTo>
                  <a:lnTo>
                    <a:pt x="23866" y="534"/>
                  </a:lnTo>
                  <a:lnTo>
                    <a:pt x="22055" y="321"/>
                  </a:lnTo>
                  <a:lnTo>
                    <a:pt x="19924" y="108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8"/>
            <p:cNvSpPr/>
            <p:nvPr/>
          </p:nvSpPr>
          <p:spPr>
            <a:xfrm>
              <a:off x="390913" y="900300"/>
              <a:ext cx="668600" cy="45300"/>
            </a:xfrm>
            <a:custGeom>
              <a:avLst/>
              <a:gdLst/>
              <a:ahLst/>
              <a:cxnLst/>
              <a:rect l="l" t="t" r="r" b="b"/>
              <a:pathLst>
                <a:path w="26744" h="1812" extrusionOk="0">
                  <a:moveTo>
                    <a:pt x="12999" y="1"/>
                  </a:moveTo>
                  <a:lnTo>
                    <a:pt x="8844" y="107"/>
                  </a:lnTo>
                  <a:lnTo>
                    <a:pt x="5221" y="427"/>
                  </a:lnTo>
                  <a:lnTo>
                    <a:pt x="2451" y="746"/>
                  </a:lnTo>
                  <a:lnTo>
                    <a:pt x="1" y="1066"/>
                  </a:lnTo>
                  <a:lnTo>
                    <a:pt x="2132" y="1386"/>
                  </a:lnTo>
                  <a:lnTo>
                    <a:pt x="4369" y="1599"/>
                  </a:lnTo>
                  <a:lnTo>
                    <a:pt x="8950" y="1812"/>
                  </a:lnTo>
                  <a:lnTo>
                    <a:pt x="13425" y="1812"/>
                  </a:lnTo>
                  <a:lnTo>
                    <a:pt x="17580" y="1705"/>
                  </a:lnTo>
                  <a:lnTo>
                    <a:pt x="21309" y="1492"/>
                  </a:lnTo>
                  <a:lnTo>
                    <a:pt x="24186" y="1386"/>
                  </a:lnTo>
                  <a:lnTo>
                    <a:pt x="26743" y="1066"/>
                  </a:lnTo>
                  <a:lnTo>
                    <a:pt x="24399" y="640"/>
                  </a:lnTo>
                  <a:lnTo>
                    <a:pt x="22162" y="427"/>
                  </a:lnTo>
                  <a:lnTo>
                    <a:pt x="19818" y="214"/>
                  </a:lnTo>
                  <a:lnTo>
                    <a:pt x="17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8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8"/>
            <p:cNvSpPr/>
            <p:nvPr/>
          </p:nvSpPr>
          <p:spPr>
            <a:xfrm>
              <a:off x="713213" y="0"/>
              <a:ext cx="21325" cy="479475"/>
            </a:xfrm>
            <a:custGeom>
              <a:avLst/>
              <a:gdLst/>
              <a:ahLst/>
              <a:cxnLst/>
              <a:rect l="l" t="t" r="r" b="b"/>
              <a:pathLst>
                <a:path w="853" h="19179" extrusionOk="0">
                  <a:moveTo>
                    <a:pt x="0" y="1"/>
                  </a:moveTo>
                  <a:lnTo>
                    <a:pt x="427" y="19179"/>
                  </a:lnTo>
                  <a:lnTo>
                    <a:pt x="853" y="191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28"/>
            <p:cNvSpPr/>
            <p:nvPr/>
          </p:nvSpPr>
          <p:spPr>
            <a:xfrm>
              <a:off x="630638" y="900300"/>
              <a:ext cx="186475" cy="39975"/>
            </a:xfrm>
            <a:custGeom>
              <a:avLst/>
              <a:gdLst/>
              <a:ahLst/>
              <a:cxnLst/>
              <a:rect l="l" t="t" r="r" b="b"/>
              <a:pathLst>
                <a:path w="7459" h="1599" extrusionOk="0">
                  <a:moveTo>
                    <a:pt x="2558" y="1"/>
                  </a:moveTo>
                  <a:lnTo>
                    <a:pt x="1" y="107"/>
                  </a:lnTo>
                  <a:lnTo>
                    <a:pt x="640" y="533"/>
                  </a:lnTo>
                  <a:lnTo>
                    <a:pt x="1386" y="960"/>
                  </a:lnTo>
                  <a:lnTo>
                    <a:pt x="2451" y="1386"/>
                  </a:lnTo>
                  <a:lnTo>
                    <a:pt x="2984" y="1492"/>
                  </a:lnTo>
                  <a:lnTo>
                    <a:pt x="3517" y="1599"/>
                  </a:lnTo>
                  <a:lnTo>
                    <a:pt x="4156" y="1599"/>
                  </a:lnTo>
                  <a:lnTo>
                    <a:pt x="4795" y="1492"/>
                  </a:lnTo>
                  <a:lnTo>
                    <a:pt x="5434" y="1279"/>
                  </a:lnTo>
                  <a:lnTo>
                    <a:pt x="6074" y="960"/>
                  </a:lnTo>
                  <a:lnTo>
                    <a:pt x="6819" y="533"/>
                  </a:lnTo>
                  <a:lnTo>
                    <a:pt x="7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8"/>
            <p:cNvSpPr/>
            <p:nvPr/>
          </p:nvSpPr>
          <p:spPr>
            <a:xfrm>
              <a:off x="289713" y="556700"/>
              <a:ext cx="847025" cy="378250"/>
            </a:xfrm>
            <a:custGeom>
              <a:avLst/>
              <a:gdLst/>
              <a:ahLst/>
              <a:cxnLst/>
              <a:rect l="l" t="t" r="r" b="b"/>
              <a:pathLst>
                <a:path w="33881" h="15130" extrusionOk="0">
                  <a:moveTo>
                    <a:pt x="15662" y="1"/>
                  </a:moveTo>
                  <a:lnTo>
                    <a:pt x="14277" y="214"/>
                  </a:lnTo>
                  <a:lnTo>
                    <a:pt x="12998" y="320"/>
                  </a:lnTo>
                  <a:lnTo>
                    <a:pt x="10548" y="853"/>
                  </a:lnTo>
                  <a:lnTo>
                    <a:pt x="8204" y="1599"/>
                  </a:lnTo>
                  <a:lnTo>
                    <a:pt x="6180" y="2345"/>
                  </a:lnTo>
                  <a:lnTo>
                    <a:pt x="4368" y="3197"/>
                  </a:lnTo>
                  <a:lnTo>
                    <a:pt x="2877" y="4049"/>
                  </a:lnTo>
                  <a:lnTo>
                    <a:pt x="1705" y="4795"/>
                  </a:lnTo>
                  <a:lnTo>
                    <a:pt x="746" y="5328"/>
                  </a:lnTo>
                  <a:lnTo>
                    <a:pt x="0" y="5860"/>
                  </a:lnTo>
                  <a:lnTo>
                    <a:pt x="1811" y="15130"/>
                  </a:lnTo>
                  <a:lnTo>
                    <a:pt x="5114" y="14490"/>
                  </a:lnTo>
                  <a:lnTo>
                    <a:pt x="8204" y="13958"/>
                  </a:lnTo>
                  <a:lnTo>
                    <a:pt x="11187" y="13745"/>
                  </a:lnTo>
                  <a:lnTo>
                    <a:pt x="14064" y="13532"/>
                  </a:lnTo>
                  <a:lnTo>
                    <a:pt x="16727" y="13425"/>
                  </a:lnTo>
                  <a:lnTo>
                    <a:pt x="19284" y="13425"/>
                  </a:lnTo>
                  <a:lnTo>
                    <a:pt x="21522" y="13532"/>
                  </a:lnTo>
                  <a:lnTo>
                    <a:pt x="23653" y="13638"/>
                  </a:lnTo>
                  <a:lnTo>
                    <a:pt x="27275" y="14064"/>
                  </a:lnTo>
                  <a:lnTo>
                    <a:pt x="29939" y="14597"/>
                  </a:lnTo>
                  <a:lnTo>
                    <a:pt x="31537" y="14917"/>
                  </a:lnTo>
                  <a:lnTo>
                    <a:pt x="32176" y="15130"/>
                  </a:lnTo>
                  <a:lnTo>
                    <a:pt x="33881" y="5860"/>
                  </a:lnTo>
                  <a:lnTo>
                    <a:pt x="32283" y="4688"/>
                  </a:lnTo>
                  <a:lnTo>
                    <a:pt x="30685" y="3730"/>
                  </a:lnTo>
                  <a:lnTo>
                    <a:pt x="29086" y="2771"/>
                  </a:lnTo>
                  <a:lnTo>
                    <a:pt x="27488" y="2025"/>
                  </a:lnTo>
                  <a:lnTo>
                    <a:pt x="25890" y="1492"/>
                  </a:lnTo>
                  <a:lnTo>
                    <a:pt x="24398" y="959"/>
                  </a:lnTo>
                  <a:lnTo>
                    <a:pt x="22907" y="533"/>
                  </a:lnTo>
                  <a:lnTo>
                    <a:pt x="21309" y="320"/>
                  </a:lnTo>
                  <a:lnTo>
                    <a:pt x="19924" y="107"/>
                  </a:lnTo>
                  <a:lnTo>
                    <a:pt x="18432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8"/>
            <p:cNvSpPr/>
            <p:nvPr/>
          </p:nvSpPr>
          <p:spPr>
            <a:xfrm>
              <a:off x="289713" y="559375"/>
              <a:ext cx="847025" cy="143850"/>
            </a:xfrm>
            <a:custGeom>
              <a:avLst/>
              <a:gdLst/>
              <a:ahLst/>
              <a:cxnLst/>
              <a:rect l="l" t="t" r="r" b="b"/>
              <a:pathLst>
                <a:path w="33881" h="5754" extrusionOk="0">
                  <a:moveTo>
                    <a:pt x="16301" y="0"/>
                  </a:moveTo>
                  <a:lnTo>
                    <a:pt x="14810" y="107"/>
                  </a:lnTo>
                  <a:lnTo>
                    <a:pt x="13318" y="213"/>
                  </a:lnTo>
                  <a:lnTo>
                    <a:pt x="11826" y="533"/>
                  </a:lnTo>
                  <a:lnTo>
                    <a:pt x="10228" y="959"/>
                  </a:lnTo>
                  <a:lnTo>
                    <a:pt x="8630" y="1385"/>
                  </a:lnTo>
                  <a:lnTo>
                    <a:pt x="6925" y="2024"/>
                  </a:lnTo>
                  <a:lnTo>
                    <a:pt x="5221" y="2770"/>
                  </a:lnTo>
                  <a:lnTo>
                    <a:pt x="3516" y="3623"/>
                  </a:lnTo>
                  <a:lnTo>
                    <a:pt x="1811" y="4688"/>
                  </a:lnTo>
                  <a:lnTo>
                    <a:pt x="0" y="5753"/>
                  </a:lnTo>
                  <a:lnTo>
                    <a:pt x="3090" y="5327"/>
                  </a:lnTo>
                  <a:lnTo>
                    <a:pt x="6606" y="4901"/>
                  </a:lnTo>
                  <a:lnTo>
                    <a:pt x="11081" y="4475"/>
                  </a:lnTo>
                  <a:lnTo>
                    <a:pt x="13638" y="4368"/>
                  </a:lnTo>
                  <a:lnTo>
                    <a:pt x="16301" y="4262"/>
                  </a:lnTo>
                  <a:lnTo>
                    <a:pt x="19178" y="4262"/>
                  </a:lnTo>
                  <a:lnTo>
                    <a:pt x="22055" y="4368"/>
                  </a:lnTo>
                  <a:lnTo>
                    <a:pt x="24931" y="4475"/>
                  </a:lnTo>
                  <a:lnTo>
                    <a:pt x="27914" y="4795"/>
                  </a:lnTo>
                  <a:lnTo>
                    <a:pt x="30898" y="5221"/>
                  </a:lnTo>
                  <a:lnTo>
                    <a:pt x="33881" y="5753"/>
                  </a:lnTo>
                  <a:lnTo>
                    <a:pt x="33881" y="5753"/>
                  </a:lnTo>
                  <a:lnTo>
                    <a:pt x="33242" y="5221"/>
                  </a:lnTo>
                  <a:lnTo>
                    <a:pt x="32389" y="4688"/>
                  </a:lnTo>
                  <a:lnTo>
                    <a:pt x="31324" y="3942"/>
                  </a:lnTo>
                  <a:lnTo>
                    <a:pt x="29832" y="3196"/>
                  </a:lnTo>
                  <a:lnTo>
                    <a:pt x="28234" y="2344"/>
                  </a:lnTo>
                  <a:lnTo>
                    <a:pt x="26316" y="1598"/>
                  </a:lnTo>
                  <a:lnTo>
                    <a:pt x="24079" y="852"/>
                  </a:lnTo>
                  <a:lnTo>
                    <a:pt x="21735" y="320"/>
                  </a:lnTo>
                  <a:lnTo>
                    <a:pt x="20456" y="107"/>
                  </a:lnTo>
                  <a:lnTo>
                    <a:pt x="190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8"/>
            <p:cNvSpPr/>
            <p:nvPr/>
          </p:nvSpPr>
          <p:spPr>
            <a:xfrm>
              <a:off x="585363" y="479450"/>
              <a:ext cx="282350" cy="90600"/>
            </a:xfrm>
            <a:custGeom>
              <a:avLst/>
              <a:gdLst/>
              <a:ahLst/>
              <a:cxnLst/>
              <a:rect l="l" t="t" r="r" b="b"/>
              <a:pathLst>
                <a:path w="11294" h="3624" extrusionOk="0">
                  <a:moveTo>
                    <a:pt x="5860" y="1"/>
                  </a:moveTo>
                  <a:lnTo>
                    <a:pt x="3942" y="107"/>
                  </a:lnTo>
                  <a:lnTo>
                    <a:pt x="2025" y="427"/>
                  </a:lnTo>
                  <a:lnTo>
                    <a:pt x="959" y="747"/>
                  </a:lnTo>
                  <a:lnTo>
                    <a:pt x="0" y="1066"/>
                  </a:lnTo>
                  <a:lnTo>
                    <a:pt x="533" y="3623"/>
                  </a:lnTo>
                  <a:lnTo>
                    <a:pt x="4262" y="3517"/>
                  </a:lnTo>
                  <a:lnTo>
                    <a:pt x="7671" y="3517"/>
                  </a:lnTo>
                  <a:lnTo>
                    <a:pt x="10868" y="3623"/>
                  </a:lnTo>
                  <a:lnTo>
                    <a:pt x="11294" y="320"/>
                  </a:lnTo>
                  <a:lnTo>
                    <a:pt x="10335" y="107"/>
                  </a:lnTo>
                  <a:lnTo>
                    <a:pt x="9057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8" name="Google Shape;2918;p28"/>
          <p:cNvGrpSpPr/>
          <p:nvPr/>
        </p:nvGrpSpPr>
        <p:grpSpPr>
          <a:xfrm>
            <a:off x="220964" y="2896089"/>
            <a:ext cx="984524" cy="2106122"/>
            <a:chOff x="-2306975" y="-1486200"/>
            <a:chExt cx="1429125" cy="3057225"/>
          </a:xfrm>
        </p:grpSpPr>
        <p:sp>
          <p:nvSpPr>
            <p:cNvPr id="2919" name="Google Shape;2919;p28"/>
            <p:cNvSpPr/>
            <p:nvPr/>
          </p:nvSpPr>
          <p:spPr>
            <a:xfrm>
              <a:off x="-1840526" y="1442325"/>
              <a:ext cx="804600" cy="128700"/>
            </a:xfrm>
            <a:prstGeom prst="ellipse">
              <a:avLst/>
            </a:pr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0" name="Google Shape;2920;p28"/>
            <p:cNvGrpSpPr/>
            <p:nvPr/>
          </p:nvGrpSpPr>
          <p:grpSpPr>
            <a:xfrm>
              <a:off x="-2306975" y="-1486200"/>
              <a:ext cx="1429125" cy="3004725"/>
              <a:chOff x="-2306975" y="-1486200"/>
              <a:chExt cx="1429125" cy="3004725"/>
            </a:xfrm>
          </p:grpSpPr>
          <p:sp>
            <p:nvSpPr>
              <p:cNvPr id="2921" name="Google Shape;2921;p28"/>
              <p:cNvSpPr/>
              <p:nvPr/>
            </p:nvSpPr>
            <p:spPr>
              <a:xfrm>
                <a:off x="-1896425" y="-216000"/>
                <a:ext cx="438175" cy="891525"/>
              </a:xfrm>
              <a:custGeom>
                <a:avLst/>
                <a:gdLst/>
                <a:ahLst/>
                <a:cxnLst/>
                <a:rect l="l" t="t" r="r" b="b"/>
                <a:pathLst>
                  <a:path w="17527" h="35661" extrusionOk="0">
                    <a:moveTo>
                      <a:pt x="1" y="0"/>
                    </a:moveTo>
                    <a:lnTo>
                      <a:pt x="77" y="837"/>
                    </a:lnTo>
                    <a:lnTo>
                      <a:pt x="286" y="3045"/>
                    </a:lnTo>
                    <a:lnTo>
                      <a:pt x="438" y="4548"/>
                    </a:lnTo>
                    <a:lnTo>
                      <a:pt x="629" y="6261"/>
                    </a:lnTo>
                    <a:lnTo>
                      <a:pt x="838" y="8107"/>
                    </a:lnTo>
                    <a:lnTo>
                      <a:pt x="1104" y="10048"/>
                    </a:lnTo>
                    <a:lnTo>
                      <a:pt x="1371" y="12027"/>
                    </a:lnTo>
                    <a:lnTo>
                      <a:pt x="1694" y="14006"/>
                    </a:lnTo>
                    <a:lnTo>
                      <a:pt x="2037" y="15928"/>
                    </a:lnTo>
                    <a:lnTo>
                      <a:pt x="2227" y="16860"/>
                    </a:lnTo>
                    <a:lnTo>
                      <a:pt x="2417" y="17754"/>
                    </a:lnTo>
                    <a:lnTo>
                      <a:pt x="2608" y="18592"/>
                    </a:lnTo>
                    <a:lnTo>
                      <a:pt x="2817" y="19410"/>
                    </a:lnTo>
                    <a:lnTo>
                      <a:pt x="3026" y="20171"/>
                    </a:lnTo>
                    <a:lnTo>
                      <a:pt x="3236" y="20856"/>
                    </a:lnTo>
                    <a:lnTo>
                      <a:pt x="3464" y="21503"/>
                    </a:lnTo>
                    <a:lnTo>
                      <a:pt x="3692" y="22055"/>
                    </a:lnTo>
                    <a:lnTo>
                      <a:pt x="3940" y="22550"/>
                    </a:lnTo>
                    <a:lnTo>
                      <a:pt x="4054" y="22759"/>
                    </a:lnTo>
                    <a:lnTo>
                      <a:pt x="4187" y="22949"/>
                    </a:lnTo>
                    <a:lnTo>
                      <a:pt x="4454" y="23330"/>
                    </a:lnTo>
                    <a:lnTo>
                      <a:pt x="4777" y="23730"/>
                    </a:lnTo>
                    <a:lnTo>
                      <a:pt x="5120" y="24148"/>
                    </a:lnTo>
                    <a:lnTo>
                      <a:pt x="5500" y="24586"/>
                    </a:lnTo>
                    <a:lnTo>
                      <a:pt x="6376" y="25537"/>
                    </a:lnTo>
                    <a:lnTo>
                      <a:pt x="7346" y="26546"/>
                    </a:lnTo>
                    <a:lnTo>
                      <a:pt x="8393" y="27592"/>
                    </a:lnTo>
                    <a:lnTo>
                      <a:pt x="9477" y="28658"/>
                    </a:lnTo>
                    <a:lnTo>
                      <a:pt x="10600" y="29705"/>
                    </a:lnTo>
                    <a:lnTo>
                      <a:pt x="11723" y="30751"/>
                    </a:lnTo>
                    <a:lnTo>
                      <a:pt x="13816" y="32654"/>
                    </a:lnTo>
                    <a:lnTo>
                      <a:pt x="15586" y="34215"/>
                    </a:lnTo>
                    <a:lnTo>
                      <a:pt x="17241" y="35661"/>
                    </a:lnTo>
                    <a:lnTo>
                      <a:pt x="17317" y="35166"/>
                    </a:lnTo>
                    <a:lnTo>
                      <a:pt x="17374" y="34595"/>
                    </a:lnTo>
                    <a:lnTo>
                      <a:pt x="17432" y="33796"/>
                    </a:lnTo>
                    <a:lnTo>
                      <a:pt x="17489" y="32826"/>
                    </a:lnTo>
                    <a:lnTo>
                      <a:pt x="17527" y="31703"/>
                    </a:lnTo>
                    <a:lnTo>
                      <a:pt x="17527" y="30428"/>
                    </a:lnTo>
                    <a:lnTo>
                      <a:pt x="17508" y="29743"/>
                    </a:lnTo>
                    <a:lnTo>
                      <a:pt x="17489" y="29020"/>
                    </a:lnTo>
                    <a:lnTo>
                      <a:pt x="17451" y="28278"/>
                    </a:lnTo>
                    <a:lnTo>
                      <a:pt x="17393" y="27516"/>
                    </a:lnTo>
                    <a:lnTo>
                      <a:pt x="17336" y="26736"/>
                    </a:lnTo>
                    <a:lnTo>
                      <a:pt x="17241" y="25937"/>
                    </a:lnTo>
                    <a:lnTo>
                      <a:pt x="17127" y="25119"/>
                    </a:lnTo>
                    <a:lnTo>
                      <a:pt x="17013" y="24281"/>
                    </a:lnTo>
                    <a:lnTo>
                      <a:pt x="16861" y="23425"/>
                    </a:lnTo>
                    <a:lnTo>
                      <a:pt x="16689" y="22569"/>
                    </a:lnTo>
                    <a:lnTo>
                      <a:pt x="16480" y="21712"/>
                    </a:lnTo>
                    <a:lnTo>
                      <a:pt x="16252" y="20856"/>
                    </a:lnTo>
                    <a:lnTo>
                      <a:pt x="16004" y="19981"/>
                    </a:lnTo>
                    <a:lnTo>
                      <a:pt x="15719" y="19124"/>
                    </a:lnTo>
                    <a:lnTo>
                      <a:pt x="15414" y="18249"/>
                    </a:lnTo>
                    <a:lnTo>
                      <a:pt x="15053" y="17393"/>
                    </a:lnTo>
                    <a:lnTo>
                      <a:pt x="14672" y="16556"/>
                    </a:lnTo>
                    <a:lnTo>
                      <a:pt x="14273" y="15718"/>
                    </a:lnTo>
                    <a:lnTo>
                      <a:pt x="13816" y="14881"/>
                    </a:lnTo>
                    <a:lnTo>
                      <a:pt x="13340" y="14063"/>
                    </a:lnTo>
                    <a:lnTo>
                      <a:pt x="12845" y="13263"/>
                    </a:lnTo>
                    <a:lnTo>
                      <a:pt x="12332" y="12483"/>
                    </a:lnTo>
                    <a:lnTo>
                      <a:pt x="11780" y="11722"/>
                    </a:lnTo>
                    <a:lnTo>
                      <a:pt x="11228" y="10961"/>
                    </a:lnTo>
                    <a:lnTo>
                      <a:pt x="10657" y="10219"/>
                    </a:lnTo>
                    <a:lnTo>
                      <a:pt x="10086" y="9515"/>
                    </a:lnTo>
                    <a:lnTo>
                      <a:pt x="9496" y="8811"/>
                    </a:lnTo>
                    <a:lnTo>
                      <a:pt x="8906" y="8126"/>
                    </a:lnTo>
                    <a:lnTo>
                      <a:pt x="8317" y="7479"/>
                    </a:lnTo>
                    <a:lnTo>
                      <a:pt x="7727" y="6832"/>
                    </a:lnTo>
                    <a:lnTo>
                      <a:pt x="7137" y="6223"/>
                    </a:lnTo>
                    <a:lnTo>
                      <a:pt x="6547" y="5633"/>
                    </a:lnTo>
                    <a:lnTo>
                      <a:pt x="5405" y="4529"/>
                    </a:lnTo>
                    <a:lnTo>
                      <a:pt x="4320" y="3520"/>
                    </a:lnTo>
                    <a:lnTo>
                      <a:pt x="3293" y="2626"/>
                    </a:lnTo>
                    <a:lnTo>
                      <a:pt x="2379" y="1865"/>
                    </a:lnTo>
                    <a:lnTo>
                      <a:pt x="1580" y="1218"/>
                    </a:lnTo>
                    <a:lnTo>
                      <a:pt x="914" y="685"/>
                    </a:lnTo>
                    <a:lnTo>
                      <a:pt x="419" y="3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CBB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28"/>
              <p:cNvSpPr/>
              <p:nvPr/>
            </p:nvSpPr>
            <p:spPr>
              <a:xfrm>
                <a:off x="-1896425" y="-216000"/>
                <a:ext cx="438175" cy="891525"/>
              </a:xfrm>
              <a:custGeom>
                <a:avLst/>
                <a:gdLst/>
                <a:ahLst/>
                <a:cxnLst/>
                <a:rect l="l" t="t" r="r" b="b"/>
                <a:pathLst>
                  <a:path w="17527" h="35661" fill="none" extrusionOk="0">
                    <a:moveTo>
                      <a:pt x="17241" y="35661"/>
                    </a:moveTo>
                    <a:lnTo>
                      <a:pt x="17241" y="35661"/>
                    </a:lnTo>
                    <a:lnTo>
                      <a:pt x="15586" y="34215"/>
                    </a:lnTo>
                    <a:lnTo>
                      <a:pt x="13816" y="32654"/>
                    </a:lnTo>
                    <a:lnTo>
                      <a:pt x="11723" y="30751"/>
                    </a:lnTo>
                    <a:lnTo>
                      <a:pt x="10600" y="29705"/>
                    </a:lnTo>
                    <a:lnTo>
                      <a:pt x="9477" y="28658"/>
                    </a:lnTo>
                    <a:lnTo>
                      <a:pt x="8393" y="27592"/>
                    </a:lnTo>
                    <a:lnTo>
                      <a:pt x="7346" y="26546"/>
                    </a:lnTo>
                    <a:lnTo>
                      <a:pt x="6376" y="25537"/>
                    </a:lnTo>
                    <a:lnTo>
                      <a:pt x="5500" y="24586"/>
                    </a:lnTo>
                    <a:lnTo>
                      <a:pt x="5120" y="24148"/>
                    </a:lnTo>
                    <a:lnTo>
                      <a:pt x="4777" y="23730"/>
                    </a:lnTo>
                    <a:lnTo>
                      <a:pt x="4454" y="23330"/>
                    </a:lnTo>
                    <a:lnTo>
                      <a:pt x="4187" y="22949"/>
                    </a:lnTo>
                    <a:lnTo>
                      <a:pt x="4187" y="22949"/>
                    </a:lnTo>
                    <a:lnTo>
                      <a:pt x="4054" y="22759"/>
                    </a:lnTo>
                    <a:lnTo>
                      <a:pt x="3940" y="22550"/>
                    </a:lnTo>
                    <a:lnTo>
                      <a:pt x="3692" y="22055"/>
                    </a:lnTo>
                    <a:lnTo>
                      <a:pt x="3464" y="21503"/>
                    </a:lnTo>
                    <a:lnTo>
                      <a:pt x="3236" y="20856"/>
                    </a:lnTo>
                    <a:lnTo>
                      <a:pt x="3026" y="20171"/>
                    </a:lnTo>
                    <a:lnTo>
                      <a:pt x="2817" y="19410"/>
                    </a:lnTo>
                    <a:lnTo>
                      <a:pt x="2608" y="18592"/>
                    </a:lnTo>
                    <a:lnTo>
                      <a:pt x="2417" y="17754"/>
                    </a:lnTo>
                    <a:lnTo>
                      <a:pt x="2227" y="16860"/>
                    </a:lnTo>
                    <a:lnTo>
                      <a:pt x="2037" y="15928"/>
                    </a:lnTo>
                    <a:lnTo>
                      <a:pt x="1694" y="14006"/>
                    </a:lnTo>
                    <a:lnTo>
                      <a:pt x="1371" y="12027"/>
                    </a:lnTo>
                    <a:lnTo>
                      <a:pt x="1104" y="10048"/>
                    </a:lnTo>
                    <a:lnTo>
                      <a:pt x="838" y="8107"/>
                    </a:lnTo>
                    <a:lnTo>
                      <a:pt x="629" y="6261"/>
                    </a:lnTo>
                    <a:lnTo>
                      <a:pt x="438" y="4548"/>
                    </a:lnTo>
                    <a:lnTo>
                      <a:pt x="286" y="3045"/>
                    </a:lnTo>
                    <a:lnTo>
                      <a:pt x="77" y="837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419" y="324"/>
                    </a:lnTo>
                    <a:lnTo>
                      <a:pt x="914" y="685"/>
                    </a:lnTo>
                    <a:lnTo>
                      <a:pt x="1580" y="1218"/>
                    </a:lnTo>
                    <a:lnTo>
                      <a:pt x="2379" y="1865"/>
                    </a:lnTo>
                    <a:lnTo>
                      <a:pt x="3293" y="2626"/>
                    </a:lnTo>
                    <a:lnTo>
                      <a:pt x="4320" y="3520"/>
                    </a:lnTo>
                    <a:lnTo>
                      <a:pt x="5405" y="4529"/>
                    </a:lnTo>
                    <a:lnTo>
                      <a:pt x="6547" y="5633"/>
                    </a:lnTo>
                    <a:lnTo>
                      <a:pt x="7137" y="6223"/>
                    </a:lnTo>
                    <a:lnTo>
                      <a:pt x="7727" y="6832"/>
                    </a:lnTo>
                    <a:lnTo>
                      <a:pt x="8317" y="7479"/>
                    </a:lnTo>
                    <a:lnTo>
                      <a:pt x="8906" y="8126"/>
                    </a:lnTo>
                    <a:lnTo>
                      <a:pt x="9496" y="8811"/>
                    </a:lnTo>
                    <a:lnTo>
                      <a:pt x="10086" y="9515"/>
                    </a:lnTo>
                    <a:lnTo>
                      <a:pt x="10657" y="10219"/>
                    </a:lnTo>
                    <a:lnTo>
                      <a:pt x="11228" y="10961"/>
                    </a:lnTo>
                    <a:lnTo>
                      <a:pt x="11780" y="11722"/>
                    </a:lnTo>
                    <a:lnTo>
                      <a:pt x="12332" y="12483"/>
                    </a:lnTo>
                    <a:lnTo>
                      <a:pt x="12845" y="13263"/>
                    </a:lnTo>
                    <a:lnTo>
                      <a:pt x="13340" y="14063"/>
                    </a:lnTo>
                    <a:lnTo>
                      <a:pt x="13816" y="14881"/>
                    </a:lnTo>
                    <a:lnTo>
                      <a:pt x="14273" y="15718"/>
                    </a:lnTo>
                    <a:lnTo>
                      <a:pt x="14273" y="15718"/>
                    </a:lnTo>
                    <a:lnTo>
                      <a:pt x="14672" y="16556"/>
                    </a:lnTo>
                    <a:lnTo>
                      <a:pt x="15053" y="17393"/>
                    </a:lnTo>
                    <a:lnTo>
                      <a:pt x="15414" y="18249"/>
                    </a:lnTo>
                    <a:lnTo>
                      <a:pt x="15719" y="19124"/>
                    </a:lnTo>
                    <a:lnTo>
                      <a:pt x="16004" y="19981"/>
                    </a:lnTo>
                    <a:lnTo>
                      <a:pt x="16252" y="20856"/>
                    </a:lnTo>
                    <a:lnTo>
                      <a:pt x="16480" y="21712"/>
                    </a:lnTo>
                    <a:lnTo>
                      <a:pt x="16689" y="22569"/>
                    </a:lnTo>
                    <a:lnTo>
                      <a:pt x="16861" y="23425"/>
                    </a:lnTo>
                    <a:lnTo>
                      <a:pt x="17013" y="24281"/>
                    </a:lnTo>
                    <a:lnTo>
                      <a:pt x="17127" y="25119"/>
                    </a:lnTo>
                    <a:lnTo>
                      <a:pt x="17241" y="25937"/>
                    </a:lnTo>
                    <a:lnTo>
                      <a:pt x="17336" y="26736"/>
                    </a:lnTo>
                    <a:lnTo>
                      <a:pt x="17393" y="27516"/>
                    </a:lnTo>
                    <a:lnTo>
                      <a:pt x="17451" y="28278"/>
                    </a:lnTo>
                    <a:lnTo>
                      <a:pt x="17489" y="29020"/>
                    </a:lnTo>
                    <a:lnTo>
                      <a:pt x="17508" y="29743"/>
                    </a:lnTo>
                    <a:lnTo>
                      <a:pt x="17527" y="30428"/>
                    </a:lnTo>
                    <a:lnTo>
                      <a:pt x="17527" y="31703"/>
                    </a:lnTo>
                    <a:lnTo>
                      <a:pt x="17489" y="32826"/>
                    </a:lnTo>
                    <a:lnTo>
                      <a:pt x="17432" y="33796"/>
                    </a:lnTo>
                    <a:lnTo>
                      <a:pt x="17374" y="34595"/>
                    </a:lnTo>
                    <a:lnTo>
                      <a:pt x="17317" y="35166"/>
                    </a:lnTo>
                    <a:lnTo>
                      <a:pt x="17241" y="3566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28"/>
              <p:cNvSpPr/>
              <p:nvPr/>
            </p:nvSpPr>
            <p:spPr>
              <a:xfrm>
                <a:off x="-1896425" y="-216000"/>
                <a:ext cx="435325" cy="891525"/>
              </a:xfrm>
              <a:custGeom>
                <a:avLst/>
                <a:gdLst/>
                <a:ahLst/>
                <a:cxnLst/>
                <a:rect l="l" t="t" r="r" b="b"/>
                <a:pathLst>
                  <a:path w="17413" h="35661" extrusionOk="0">
                    <a:moveTo>
                      <a:pt x="1" y="0"/>
                    </a:moveTo>
                    <a:lnTo>
                      <a:pt x="1523" y="2265"/>
                    </a:lnTo>
                    <a:lnTo>
                      <a:pt x="3141" y="4681"/>
                    </a:lnTo>
                    <a:lnTo>
                      <a:pt x="5024" y="7574"/>
                    </a:lnTo>
                    <a:lnTo>
                      <a:pt x="6014" y="9096"/>
                    </a:lnTo>
                    <a:lnTo>
                      <a:pt x="7004" y="10656"/>
                    </a:lnTo>
                    <a:lnTo>
                      <a:pt x="7955" y="12198"/>
                    </a:lnTo>
                    <a:lnTo>
                      <a:pt x="8868" y="13682"/>
                    </a:lnTo>
                    <a:lnTo>
                      <a:pt x="9687" y="15071"/>
                    </a:lnTo>
                    <a:lnTo>
                      <a:pt x="10410" y="16346"/>
                    </a:lnTo>
                    <a:lnTo>
                      <a:pt x="10714" y="16917"/>
                    </a:lnTo>
                    <a:lnTo>
                      <a:pt x="10981" y="17450"/>
                    </a:lnTo>
                    <a:lnTo>
                      <a:pt x="11228" y="17945"/>
                    </a:lnTo>
                    <a:lnTo>
                      <a:pt x="11418" y="18363"/>
                    </a:lnTo>
                    <a:lnTo>
                      <a:pt x="11780" y="19277"/>
                    </a:lnTo>
                    <a:lnTo>
                      <a:pt x="12198" y="20361"/>
                    </a:lnTo>
                    <a:lnTo>
                      <a:pt x="12636" y="21579"/>
                    </a:lnTo>
                    <a:lnTo>
                      <a:pt x="13093" y="22892"/>
                    </a:lnTo>
                    <a:lnTo>
                      <a:pt x="14063" y="25747"/>
                    </a:lnTo>
                    <a:lnTo>
                      <a:pt x="15015" y="28639"/>
                    </a:lnTo>
                    <a:lnTo>
                      <a:pt x="15890" y="31341"/>
                    </a:lnTo>
                    <a:lnTo>
                      <a:pt x="16594" y="33568"/>
                    </a:lnTo>
                    <a:lnTo>
                      <a:pt x="17241" y="35661"/>
                    </a:lnTo>
                    <a:lnTo>
                      <a:pt x="17298" y="35185"/>
                    </a:lnTo>
                    <a:lnTo>
                      <a:pt x="17336" y="34595"/>
                    </a:lnTo>
                    <a:lnTo>
                      <a:pt x="17374" y="33815"/>
                    </a:lnTo>
                    <a:lnTo>
                      <a:pt x="17412" y="32864"/>
                    </a:lnTo>
                    <a:lnTo>
                      <a:pt x="17412" y="31760"/>
                    </a:lnTo>
                    <a:lnTo>
                      <a:pt x="17412" y="30504"/>
                    </a:lnTo>
                    <a:lnTo>
                      <a:pt x="17355" y="29134"/>
                    </a:lnTo>
                    <a:lnTo>
                      <a:pt x="17317" y="28411"/>
                    </a:lnTo>
                    <a:lnTo>
                      <a:pt x="17260" y="27669"/>
                    </a:lnTo>
                    <a:lnTo>
                      <a:pt x="17203" y="26907"/>
                    </a:lnTo>
                    <a:lnTo>
                      <a:pt x="17127" y="26127"/>
                    </a:lnTo>
                    <a:lnTo>
                      <a:pt x="17032" y="25347"/>
                    </a:lnTo>
                    <a:lnTo>
                      <a:pt x="16918" y="24529"/>
                    </a:lnTo>
                    <a:lnTo>
                      <a:pt x="16785" y="23711"/>
                    </a:lnTo>
                    <a:lnTo>
                      <a:pt x="16632" y="22892"/>
                    </a:lnTo>
                    <a:lnTo>
                      <a:pt x="16461" y="22074"/>
                    </a:lnTo>
                    <a:lnTo>
                      <a:pt x="16271" y="21237"/>
                    </a:lnTo>
                    <a:lnTo>
                      <a:pt x="16042" y="20418"/>
                    </a:lnTo>
                    <a:lnTo>
                      <a:pt x="15814" y="19581"/>
                    </a:lnTo>
                    <a:lnTo>
                      <a:pt x="15548" y="18763"/>
                    </a:lnTo>
                    <a:lnTo>
                      <a:pt x="15262" y="17964"/>
                    </a:lnTo>
                    <a:lnTo>
                      <a:pt x="14939" y="17164"/>
                    </a:lnTo>
                    <a:lnTo>
                      <a:pt x="14596" y="16365"/>
                    </a:lnTo>
                    <a:lnTo>
                      <a:pt x="14216" y="15604"/>
                    </a:lnTo>
                    <a:lnTo>
                      <a:pt x="13797" y="14824"/>
                    </a:lnTo>
                    <a:lnTo>
                      <a:pt x="13340" y="14044"/>
                    </a:lnTo>
                    <a:lnTo>
                      <a:pt x="12865" y="13282"/>
                    </a:lnTo>
                    <a:lnTo>
                      <a:pt x="12351" y="12521"/>
                    </a:lnTo>
                    <a:lnTo>
                      <a:pt x="11818" y="11779"/>
                    </a:lnTo>
                    <a:lnTo>
                      <a:pt x="11266" y="11037"/>
                    </a:lnTo>
                    <a:lnTo>
                      <a:pt x="10695" y="10314"/>
                    </a:lnTo>
                    <a:lnTo>
                      <a:pt x="10105" y="9591"/>
                    </a:lnTo>
                    <a:lnTo>
                      <a:pt x="9515" y="8887"/>
                    </a:lnTo>
                    <a:lnTo>
                      <a:pt x="8906" y="8202"/>
                    </a:lnTo>
                    <a:lnTo>
                      <a:pt x="8297" y="7536"/>
                    </a:lnTo>
                    <a:lnTo>
                      <a:pt x="7670" y="6889"/>
                    </a:lnTo>
                    <a:lnTo>
                      <a:pt x="7061" y="6261"/>
                    </a:lnTo>
                    <a:lnTo>
                      <a:pt x="5862" y="5081"/>
                    </a:lnTo>
                    <a:lnTo>
                      <a:pt x="4701" y="3977"/>
                    </a:lnTo>
                    <a:lnTo>
                      <a:pt x="3597" y="2988"/>
                    </a:lnTo>
                    <a:lnTo>
                      <a:pt x="2608" y="2131"/>
                    </a:lnTo>
                    <a:lnTo>
                      <a:pt x="1751" y="1389"/>
                    </a:lnTo>
                    <a:lnTo>
                      <a:pt x="1028" y="799"/>
                    </a:lnTo>
                    <a:lnTo>
                      <a:pt x="477" y="36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28"/>
              <p:cNvSpPr/>
              <p:nvPr/>
            </p:nvSpPr>
            <p:spPr>
              <a:xfrm>
                <a:off x="-1896425" y="-216000"/>
                <a:ext cx="435325" cy="891525"/>
              </a:xfrm>
              <a:custGeom>
                <a:avLst/>
                <a:gdLst/>
                <a:ahLst/>
                <a:cxnLst/>
                <a:rect l="l" t="t" r="r" b="b"/>
                <a:pathLst>
                  <a:path w="17413" h="3566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523" y="2265"/>
                    </a:lnTo>
                    <a:lnTo>
                      <a:pt x="3141" y="4681"/>
                    </a:lnTo>
                    <a:lnTo>
                      <a:pt x="5024" y="7574"/>
                    </a:lnTo>
                    <a:lnTo>
                      <a:pt x="6014" y="9096"/>
                    </a:lnTo>
                    <a:lnTo>
                      <a:pt x="7004" y="10656"/>
                    </a:lnTo>
                    <a:lnTo>
                      <a:pt x="7955" y="12198"/>
                    </a:lnTo>
                    <a:lnTo>
                      <a:pt x="8868" y="13682"/>
                    </a:lnTo>
                    <a:lnTo>
                      <a:pt x="9687" y="15071"/>
                    </a:lnTo>
                    <a:lnTo>
                      <a:pt x="10410" y="16346"/>
                    </a:lnTo>
                    <a:lnTo>
                      <a:pt x="10714" y="16917"/>
                    </a:lnTo>
                    <a:lnTo>
                      <a:pt x="10981" y="17450"/>
                    </a:lnTo>
                    <a:lnTo>
                      <a:pt x="11228" y="17945"/>
                    </a:lnTo>
                    <a:lnTo>
                      <a:pt x="11418" y="18363"/>
                    </a:lnTo>
                    <a:lnTo>
                      <a:pt x="11418" y="18363"/>
                    </a:lnTo>
                    <a:lnTo>
                      <a:pt x="11780" y="19277"/>
                    </a:lnTo>
                    <a:lnTo>
                      <a:pt x="12198" y="20361"/>
                    </a:lnTo>
                    <a:lnTo>
                      <a:pt x="12636" y="21579"/>
                    </a:lnTo>
                    <a:lnTo>
                      <a:pt x="13093" y="22892"/>
                    </a:lnTo>
                    <a:lnTo>
                      <a:pt x="14063" y="25747"/>
                    </a:lnTo>
                    <a:lnTo>
                      <a:pt x="15015" y="28639"/>
                    </a:lnTo>
                    <a:lnTo>
                      <a:pt x="15890" y="31341"/>
                    </a:lnTo>
                    <a:lnTo>
                      <a:pt x="16594" y="33568"/>
                    </a:lnTo>
                    <a:lnTo>
                      <a:pt x="17241" y="35661"/>
                    </a:lnTo>
                    <a:lnTo>
                      <a:pt x="17241" y="35661"/>
                    </a:lnTo>
                    <a:lnTo>
                      <a:pt x="17298" y="35185"/>
                    </a:lnTo>
                    <a:lnTo>
                      <a:pt x="17336" y="34595"/>
                    </a:lnTo>
                    <a:lnTo>
                      <a:pt x="17374" y="33815"/>
                    </a:lnTo>
                    <a:lnTo>
                      <a:pt x="17412" y="32864"/>
                    </a:lnTo>
                    <a:lnTo>
                      <a:pt x="17412" y="31760"/>
                    </a:lnTo>
                    <a:lnTo>
                      <a:pt x="17412" y="30504"/>
                    </a:lnTo>
                    <a:lnTo>
                      <a:pt x="17355" y="29134"/>
                    </a:lnTo>
                    <a:lnTo>
                      <a:pt x="17317" y="28411"/>
                    </a:lnTo>
                    <a:lnTo>
                      <a:pt x="17260" y="27669"/>
                    </a:lnTo>
                    <a:lnTo>
                      <a:pt x="17203" y="26907"/>
                    </a:lnTo>
                    <a:lnTo>
                      <a:pt x="17127" y="26127"/>
                    </a:lnTo>
                    <a:lnTo>
                      <a:pt x="17032" y="25347"/>
                    </a:lnTo>
                    <a:lnTo>
                      <a:pt x="16918" y="24529"/>
                    </a:lnTo>
                    <a:lnTo>
                      <a:pt x="16785" y="23711"/>
                    </a:lnTo>
                    <a:lnTo>
                      <a:pt x="16632" y="22892"/>
                    </a:lnTo>
                    <a:lnTo>
                      <a:pt x="16461" y="22074"/>
                    </a:lnTo>
                    <a:lnTo>
                      <a:pt x="16271" y="21237"/>
                    </a:lnTo>
                    <a:lnTo>
                      <a:pt x="16042" y="20418"/>
                    </a:lnTo>
                    <a:lnTo>
                      <a:pt x="15814" y="19581"/>
                    </a:lnTo>
                    <a:lnTo>
                      <a:pt x="15548" y="18763"/>
                    </a:lnTo>
                    <a:lnTo>
                      <a:pt x="15262" y="17964"/>
                    </a:lnTo>
                    <a:lnTo>
                      <a:pt x="14939" y="17164"/>
                    </a:lnTo>
                    <a:lnTo>
                      <a:pt x="14596" y="16365"/>
                    </a:lnTo>
                    <a:lnTo>
                      <a:pt x="14596" y="16365"/>
                    </a:lnTo>
                    <a:lnTo>
                      <a:pt x="14216" y="15604"/>
                    </a:lnTo>
                    <a:lnTo>
                      <a:pt x="13797" y="14824"/>
                    </a:lnTo>
                    <a:lnTo>
                      <a:pt x="13340" y="14044"/>
                    </a:lnTo>
                    <a:lnTo>
                      <a:pt x="12865" y="13282"/>
                    </a:lnTo>
                    <a:lnTo>
                      <a:pt x="12351" y="12521"/>
                    </a:lnTo>
                    <a:lnTo>
                      <a:pt x="11818" y="11779"/>
                    </a:lnTo>
                    <a:lnTo>
                      <a:pt x="11266" y="11037"/>
                    </a:lnTo>
                    <a:lnTo>
                      <a:pt x="10695" y="10314"/>
                    </a:lnTo>
                    <a:lnTo>
                      <a:pt x="10105" y="9591"/>
                    </a:lnTo>
                    <a:lnTo>
                      <a:pt x="9515" y="8887"/>
                    </a:lnTo>
                    <a:lnTo>
                      <a:pt x="8906" y="8202"/>
                    </a:lnTo>
                    <a:lnTo>
                      <a:pt x="8297" y="7536"/>
                    </a:lnTo>
                    <a:lnTo>
                      <a:pt x="7670" y="6889"/>
                    </a:lnTo>
                    <a:lnTo>
                      <a:pt x="7061" y="6261"/>
                    </a:lnTo>
                    <a:lnTo>
                      <a:pt x="5862" y="5081"/>
                    </a:lnTo>
                    <a:lnTo>
                      <a:pt x="4701" y="3977"/>
                    </a:lnTo>
                    <a:lnTo>
                      <a:pt x="3597" y="2988"/>
                    </a:lnTo>
                    <a:lnTo>
                      <a:pt x="2608" y="2131"/>
                    </a:lnTo>
                    <a:lnTo>
                      <a:pt x="1751" y="1389"/>
                    </a:lnTo>
                    <a:lnTo>
                      <a:pt x="1028" y="799"/>
                    </a:lnTo>
                    <a:lnTo>
                      <a:pt x="477" y="36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28"/>
              <p:cNvSpPr/>
              <p:nvPr/>
            </p:nvSpPr>
            <p:spPr>
              <a:xfrm>
                <a:off x="-1641900" y="-876325"/>
                <a:ext cx="204100" cy="108850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43540" extrusionOk="0">
                    <a:moveTo>
                      <a:pt x="743" y="0"/>
                    </a:moveTo>
                    <a:lnTo>
                      <a:pt x="666" y="952"/>
                    </a:lnTo>
                    <a:lnTo>
                      <a:pt x="495" y="3464"/>
                    </a:lnTo>
                    <a:lnTo>
                      <a:pt x="400" y="5176"/>
                    </a:lnTo>
                    <a:lnTo>
                      <a:pt x="305" y="7117"/>
                    </a:lnTo>
                    <a:lnTo>
                      <a:pt x="210" y="9230"/>
                    </a:lnTo>
                    <a:lnTo>
                      <a:pt x="115" y="11456"/>
                    </a:lnTo>
                    <a:lnTo>
                      <a:pt x="38" y="13721"/>
                    </a:lnTo>
                    <a:lnTo>
                      <a:pt x="0" y="16004"/>
                    </a:lnTo>
                    <a:lnTo>
                      <a:pt x="0" y="18211"/>
                    </a:lnTo>
                    <a:lnTo>
                      <a:pt x="19" y="19277"/>
                    </a:lnTo>
                    <a:lnTo>
                      <a:pt x="38" y="20305"/>
                    </a:lnTo>
                    <a:lnTo>
                      <a:pt x="77" y="21294"/>
                    </a:lnTo>
                    <a:lnTo>
                      <a:pt x="115" y="22246"/>
                    </a:lnTo>
                    <a:lnTo>
                      <a:pt x="191" y="23121"/>
                    </a:lnTo>
                    <a:lnTo>
                      <a:pt x="267" y="23939"/>
                    </a:lnTo>
                    <a:lnTo>
                      <a:pt x="362" y="24681"/>
                    </a:lnTo>
                    <a:lnTo>
                      <a:pt x="457" y="25347"/>
                    </a:lnTo>
                    <a:lnTo>
                      <a:pt x="590" y="25937"/>
                    </a:lnTo>
                    <a:lnTo>
                      <a:pt x="666" y="26185"/>
                    </a:lnTo>
                    <a:lnTo>
                      <a:pt x="743" y="26413"/>
                    </a:lnTo>
                    <a:lnTo>
                      <a:pt x="1085" y="27384"/>
                    </a:lnTo>
                    <a:lnTo>
                      <a:pt x="1504" y="28506"/>
                    </a:lnTo>
                    <a:lnTo>
                      <a:pt x="2512" y="31075"/>
                    </a:lnTo>
                    <a:lnTo>
                      <a:pt x="3635" y="33892"/>
                    </a:lnTo>
                    <a:lnTo>
                      <a:pt x="4796" y="36727"/>
                    </a:lnTo>
                    <a:lnTo>
                      <a:pt x="6756" y="41522"/>
                    </a:lnTo>
                    <a:lnTo>
                      <a:pt x="7612" y="43539"/>
                    </a:lnTo>
                    <a:lnTo>
                      <a:pt x="7650" y="43007"/>
                    </a:lnTo>
                    <a:lnTo>
                      <a:pt x="7783" y="41560"/>
                    </a:lnTo>
                    <a:lnTo>
                      <a:pt x="7936" y="39391"/>
                    </a:lnTo>
                    <a:lnTo>
                      <a:pt x="8012" y="38078"/>
                    </a:lnTo>
                    <a:lnTo>
                      <a:pt x="8069" y="36651"/>
                    </a:lnTo>
                    <a:lnTo>
                      <a:pt x="8126" y="35147"/>
                    </a:lnTo>
                    <a:lnTo>
                      <a:pt x="8164" y="33568"/>
                    </a:lnTo>
                    <a:lnTo>
                      <a:pt x="8164" y="31951"/>
                    </a:lnTo>
                    <a:lnTo>
                      <a:pt x="8145" y="30295"/>
                    </a:lnTo>
                    <a:lnTo>
                      <a:pt x="8107" y="28659"/>
                    </a:lnTo>
                    <a:lnTo>
                      <a:pt x="8050" y="27840"/>
                    </a:lnTo>
                    <a:lnTo>
                      <a:pt x="8012" y="27041"/>
                    </a:lnTo>
                    <a:lnTo>
                      <a:pt x="7936" y="26261"/>
                    </a:lnTo>
                    <a:lnTo>
                      <a:pt x="7859" y="25481"/>
                    </a:lnTo>
                    <a:lnTo>
                      <a:pt x="7783" y="24719"/>
                    </a:lnTo>
                    <a:lnTo>
                      <a:pt x="7669" y="23996"/>
                    </a:lnTo>
                    <a:lnTo>
                      <a:pt x="7555" y="23235"/>
                    </a:lnTo>
                    <a:lnTo>
                      <a:pt x="7403" y="22455"/>
                    </a:lnTo>
                    <a:lnTo>
                      <a:pt x="7231" y="21618"/>
                    </a:lnTo>
                    <a:lnTo>
                      <a:pt x="7041" y="20742"/>
                    </a:lnTo>
                    <a:lnTo>
                      <a:pt x="6604" y="18916"/>
                    </a:lnTo>
                    <a:lnTo>
                      <a:pt x="6109" y="16994"/>
                    </a:lnTo>
                    <a:lnTo>
                      <a:pt x="5557" y="15015"/>
                    </a:lnTo>
                    <a:lnTo>
                      <a:pt x="4967" y="13016"/>
                    </a:lnTo>
                    <a:lnTo>
                      <a:pt x="4377" y="11037"/>
                    </a:lnTo>
                    <a:lnTo>
                      <a:pt x="3768" y="9096"/>
                    </a:lnTo>
                    <a:lnTo>
                      <a:pt x="3178" y="7270"/>
                    </a:lnTo>
                    <a:lnTo>
                      <a:pt x="2626" y="5557"/>
                    </a:lnTo>
                    <a:lnTo>
                      <a:pt x="1656" y="2665"/>
                    </a:lnTo>
                    <a:lnTo>
                      <a:pt x="990" y="724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rgbClr val="ACBB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28"/>
              <p:cNvSpPr/>
              <p:nvPr/>
            </p:nvSpPr>
            <p:spPr>
              <a:xfrm>
                <a:off x="-1641900" y="-876325"/>
                <a:ext cx="204100" cy="108850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43540" fill="none" extrusionOk="0">
                    <a:moveTo>
                      <a:pt x="7612" y="43539"/>
                    </a:moveTo>
                    <a:lnTo>
                      <a:pt x="7612" y="43539"/>
                    </a:lnTo>
                    <a:lnTo>
                      <a:pt x="6756" y="41522"/>
                    </a:lnTo>
                    <a:lnTo>
                      <a:pt x="4796" y="36727"/>
                    </a:lnTo>
                    <a:lnTo>
                      <a:pt x="3635" y="33892"/>
                    </a:lnTo>
                    <a:lnTo>
                      <a:pt x="2512" y="31075"/>
                    </a:lnTo>
                    <a:lnTo>
                      <a:pt x="1504" y="28506"/>
                    </a:lnTo>
                    <a:lnTo>
                      <a:pt x="1085" y="27384"/>
                    </a:lnTo>
                    <a:lnTo>
                      <a:pt x="743" y="26413"/>
                    </a:lnTo>
                    <a:lnTo>
                      <a:pt x="743" y="26413"/>
                    </a:lnTo>
                    <a:lnTo>
                      <a:pt x="666" y="26185"/>
                    </a:lnTo>
                    <a:lnTo>
                      <a:pt x="590" y="25937"/>
                    </a:lnTo>
                    <a:lnTo>
                      <a:pt x="457" y="25347"/>
                    </a:lnTo>
                    <a:lnTo>
                      <a:pt x="362" y="24681"/>
                    </a:lnTo>
                    <a:lnTo>
                      <a:pt x="267" y="23939"/>
                    </a:lnTo>
                    <a:lnTo>
                      <a:pt x="191" y="23121"/>
                    </a:lnTo>
                    <a:lnTo>
                      <a:pt x="115" y="22246"/>
                    </a:lnTo>
                    <a:lnTo>
                      <a:pt x="77" y="21294"/>
                    </a:lnTo>
                    <a:lnTo>
                      <a:pt x="38" y="20305"/>
                    </a:lnTo>
                    <a:lnTo>
                      <a:pt x="19" y="19277"/>
                    </a:lnTo>
                    <a:lnTo>
                      <a:pt x="0" y="18211"/>
                    </a:lnTo>
                    <a:lnTo>
                      <a:pt x="0" y="16004"/>
                    </a:lnTo>
                    <a:lnTo>
                      <a:pt x="38" y="13721"/>
                    </a:lnTo>
                    <a:lnTo>
                      <a:pt x="115" y="11456"/>
                    </a:lnTo>
                    <a:lnTo>
                      <a:pt x="210" y="9230"/>
                    </a:lnTo>
                    <a:lnTo>
                      <a:pt x="305" y="7117"/>
                    </a:lnTo>
                    <a:lnTo>
                      <a:pt x="400" y="5176"/>
                    </a:lnTo>
                    <a:lnTo>
                      <a:pt x="495" y="3464"/>
                    </a:lnTo>
                    <a:lnTo>
                      <a:pt x="666" y="952"/>
                    </a:lnTo>
                    <a:lnTo>
                      <a:pt x="743" y="0"/>
                    </a:lnTo>
                    <a:lnTo>
                      <a:pt x="743" y="0"/>
                    </a:lnTo>
                    <a:lnTo>
                      <a:pt x="990" y="724"/>
                    </a:lnTo>
                    <a:lnTo>
                      <a:pt x="1656" y="2665"/>
                    </a:lnTo>
                    <a:lnTo>
                      <a:pt x="2626" y="5557"/>
                    </a:lnTo>
                    <a:lnTo>
                      <a:pt x="3178" y="7270"/>
                    </a:lnTo>
                    <a:lnTo>
                      <a:pt x="3768" y="9096"/>
                    </a:lnTo>
                    <a:lnTo>
                      <a:pt x="4377" y="11037"/>
                    </a:lnTo>
                    <a:lnTo>
                      <a:pt x="4967" y="13016"/>
                    </a:lnTo>
                    <a:lnTo>
                      <a:pt x="5557" y="15015"/>
                    </a:lnTo>
                    <a:lnTo>
                      <a:pt x="6109" y="16994"/>
                    </a:lnTo>
                    <a:lnTo>
                      <a:pt x="6604" y="18916"/>
                    </a:lnTo>
                    <a:lnTo>
                      <a:pt x="7041" y="20742"/>
                    </a:lnTo>
                    <a:lnTo>
                      <a:pt x="7231" y="21618"/>
                    </a:lnTo>
                    <a:lnTo>
                      <a:pt x="7403" y="22455"/>
                    </a:lnTo>
                    <a:lnTo>
                      <a:pt x="7555" y="23235"/>
                    </a:lnTo>
                    <a:lnTo>
                      <a:pt x="7669" y="23996"/>
                    </a:lnTo>
                    <a:lnTo>
                      <a:pt x="7669" y="23996"/>
                    </a:lnTo>
                    <a:lnTo>
                      <a:pt x="7783" y="24719"/>
                    </a:lnTo>
                    <a:lnTo>
                      <a:pt x="7859" y="25481"/>
                    </a:lnTo>
                    <a:lnTo>
                      <a:pt x="7936" y="26261"/>
                    </a:lnTo>
                    <a:lnTo>
                      <a:pt x="8012" y="27041"/>
                    </a:lnTo>
                    <a:lnTo>
                      <a:pt x="8050" y="27840"/>
                    </a:lnTo>
                    <a:lnTo>
                      <a:pt x="8107" y="28659"/>
                    </a:lnTo>
                    <a:lnTo>
                      <a:pt x="8145" y="30295"/>
                    </a:lnTo>
                    <a:lnTo>
                      <a:pt x="8164" y="31951"/>
                    </a:lnTo>
                    <a:lnTo>
                      <a:pt x="8164" y="33568"/>
                    </a:lnTo>
                    <a:lnTo>
                      <a:pt x="8126" y="35147"/>
                    </a:lnTo>
                    <a:lnTo>
                      <a:pt x="8069" y="36651"/>
                    </a:lnTo>
                    <a:lnTo>
                      <a:pt x="8012" y="38078"/>
                    </a:lnTo>
                    <a:lnTo>
                      <a:pt x="7936" y="39391"/>
                    </a:lnTo>
                    <a:lnTo>
                      <a:pt x="7783" y="41560"/>
                    </a:lnTo>
                    <a:lnTo>
                      <a:pt x="7650" y="43007"/>
                    </a:lnTo>
                    <a:lnTo>
                      <a:pt x="7612" y="4353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28"/>
              <p:cNvSpPr/>
              <p:nvPr/>
            </p:nvSpPr>
            <p:spPr>
              <a:xfrm>
                <a:off x="-1623350" y="-876325"/>
                <a:ext cx="183650" cy="1088500"/>
              </a:xfrm>
              <a:custGeom>
                <a:avLst/>
                <a:gdLst/>
                <a:ahLst/>
                <a:cxnLst/>
                <a:rect l="l" t="t" r="r" b="b"/>
                <a:pathLst>
                  <a:path w="7346" h="43540" extrusionOk="0">
                    <a:moveTo>
                      <a:pt x="1" y="0"/>
                    </a:moveTo>
                    <a:lnTo>
                      <a:pt x="1884" y="11361"/>
                    </a:lnTo>
                    <a:lnTo>
                      <a:pt x="3293" y="19924"/>
                    </a:lnTo>
                    <a:lnTo>
                      <a:pt x="3825" y="23273"/>
                    </a:lnTo>
                    <a:lnTo>
                      <a:pt x="4149" y="25385"/>
                    </a:lnTo>
                    <a:lnTo>
                      <a:pt x="4777" y="29724"/>
                    </a:lnTo>
                    <a:lnTo>
                      <a:pt x="5690" y="35794"/>
                    </a:lnTo>
                    <a:lnTo>
                      <a:pt x="6870" y="43539"/>
                    </a:lnTo>
                    <a:lnTo>
                      <a:pt x="6908" y="43045"/>
                    </a:lnTo>
                    <a:lnTo>
                      <a:pt x="7022" y="41655"/>
                    </a:lnTo>
                    <a:lnTo>
                      <a:pt x="7155" y="39600"/>
                    </a:lnTo>
                    <a:lnTo>
                      <a:pt x="7213" y="38363"/>
                    </a:lnTo>
                    <a:lnTo>
                      <a:pt x="7270" y="37012"/>
                    </a:lnTo>
                    <a:lnTo>
                      <a:pt x="7308" y="35585"/>
                    </a:lnTo>
                    <a:lnTo>
                      <a:pt x="7346" y="34120"/>
                    </a:lnTo>
                    <a:lnTo>
                      <a:pt x="7346" y="32598"/>
                    </a:lnTo>
                    <a:lnTo>
                      <a:pt x="7327" y="31056"/>
                    </a:lnTo>
                    <a:lnTo>
                      <a:pt x="7270" y="29534"/>
                    </a:lnTo>
                    <a:lnTo>
                      <a:pt x="7175" y="28050"/>
                    </a:lnTo>
                    <a:lnTo>
                      <a:pt x="7117" y="27307"/>
                    </a:lnTo>
                    <a:lnTo>
                      <a:pt x="7041" y="26603"/>
                    </a:lnTo>
                    <a:lnTo>
                      <a:pt x="6965" y="25918"/>
                    </a:lnTo>
                    <a:lnTo>
                      <a:pt x="6870" y="25252"/>
                    </a:lnTo>
                    <a:lnTo>
                      <a:pt x="6737" y="24548"/>
                    </a:lnTo>
                    <a:lnTo>
                      <a:pt x="6604" y="23806"/>
                    </a:lnTo>
                    <a:lnTo>
                      <a:pt x="6242" y="22151"/>
                    </a:lnTo>
                    <a:lnTo>
                      <a:pt x="5823" y="20324"/>
                    </a:lnTo>
                    <a:lnTo>
                      <a:pt x="5329" y="18345"/>
                    </a:lnTo>
                    <a:lnTo>
                      <a:pt x="4777" y="16290"/>
                    </a:lnTo>
                    <a:lnTo>
                      <a:pt x="4206" y="14177"/>
                    </a:lnTo>
                    <a:lnTo>
                      <a:pt x="3616" y="12065"/>
                    </a:lnTo>
                    <a:lnTo>
                      <a:pt x="3007" y="9991"/>
                    </a:lnTo>
                    <a:lnTo>
                      <a:pt x="1884" y="6147"/>
                    </a:lnTo>
                    <a:lnTo>
                      <a:pt x="914" y="29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28"/>
              <p:cNvSpPr/>
              <p:nvPr/>
            </p:nvSpPr>
            <p:spPr>
              <a:xfrm>
                <a:off x="-1761775" y="740200"/>
                <a:ext cx="626550" cy="778325"/>
              </a:xfrm>
              <a:custGeom>
                <a:avLst/>
                <a:gdLst/>
                <a:ahLst/>
                <a:cxnLst/>
                <a:rect l="l" t="t" r="r" b="b"/>
                <a:pathLst>
                  <a:path w="25062" h="31133" extrusionOk="0">
                    <a:moveTo>
                      <a:pt x="0" y="1"/>
                    </a:moveTo>
                    <a:lnTo>
                      <a:pt x="1922" y="31133"/>
                    </a:lnTo>
                    <a:lnTo>
                      <a:pt x="23082" y="31133"/>
                    </a:lnTo>
                    <a:lnTo>
                      <a:pt x="250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28"/>
              <p:cNvSpPr/>
              <p:nvPr/>
            </p:nvSpPr>
            <p:spPr>
              <a:xfrm>
                <a:off x="-1295100" y="789200"/>
                <a:ext cx="32850" cy="28975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1590" extrusionOk="0">
                    <a:moveTo>
                      <a:pt x="743" y="1"/>
                    </a:moveTo>
                    <a:lnTo>
                      <a:pt x="667" y="267"/>
                    </a:lnTo>
                    <a:lnTo>
                      <a:pt x="495" y="1028"/>
                    </a:lnTo>
                    <a:lnTo>
                      <a:pt x="400" y="1580"/>
                    </a:lnTo>
                    <a:lnTo>
                      <a:pt x="286" y="2208"/>
                    </a:lnTo>
                    <a:lnTo>
                      <a:pt x="191" y="2931"/>
                    </a:lnTo>
                    <a:lnTo>
                      <a:pt x="115" y="3731"/>
                    </a:lnTo>
                    <a:lnTo>
                      <a:pt x="39" y="4587"/>
                    </a:lnTo>
                    <a:lnTo>
                      <a:pt x="1" y="5500"/>
                    </a:lnTo>
                    <a:lnTo>
                      <a:pt x="1" y="6452"/>
                    </a:lnTo>
                    <a:lnTo>
                      <a:pt x="1" y="6947"/>
                    </a:lnTo>
                    <a:lnTo>
                      <a:pt x="20" y="7441"/>
                    </a:lnTo>
                    <a:lnTo>
                      <a:pt x="58" y="7955"/>
                    </a:lnTo>
                    <a:lnTo>
                      <a:pt x="115" y="8469"/>
                    </a:lnTo>
                    <a:lnTo>
                      <a:pt x="172" y="8983"/>
                    </a:lnTo>
                    <a:lnTo>
                      <a:pt x="248" y="9496"/>
                    </a:lnTo>
                    <a:lnTo>
                      <a:pt x="343" y="10029"/>
                    </a:lnTo>
                    <a:lnTo>
                      <a:pt x="457" y="10543"/>
                    </a:lnTo>
                    <a:lnTo>
                      <a:pt x="591" y="11076"/>
                    </a:lnTo>
                    <a:lnTo>
                      <a:pt x="743" y="11590"/>
                    </a:lnTo>
                    <a:lnTo>
                      <a:pt x="800" y="11342"/>
                    </a:lnTo>
                    <a:lnTo>
                      <a:pt x="914" y="10638"/>
                    </a:lnTo>
                    <a:lnTo>
                      <a:pt x="990" y="10143"/>
                    </a:lnTo>
                    <a:lnTo>
                      <a:pt x="1085" y="9554"/>
                    </a:lnTo>
                    <a:lnTo>
                      <a:pt x="1161" y="8868"/>
                    </a:lnTo>
                    <a:lnTo>
                      <a:pt x="1219" y="8107"/>
                    </a:lnTo>
                    <a:lnTo>
                      <a:pt x="1276" y="7270"/>
                    </a:lnTo>
                    <a:lnTo>
                      <a:pt x="1314" y="6376"/>
                    </a:lnTo>
                    <a:lnTo>
                      <a:pt x="1314" y="5405"/>
                    </a:lnTo>
                    <a:lnTo>
                      <a:pt x="1295" y="4397"/>
                    </a:lnTo>
                    <a:lnTo>
                      <a:pt x="1219" y="3350"/>
                    </a:lnTo>
                    <a:lnTo>
                      <a:pt x="1104" y="2265"/>
                    </a:lnTo>
                    <a:lnTo>
                      <a:pt x="1047" y="1713"/>
                    </a:lnTo>
                    <a:lnTo>
                      <a:pt x="952" y="1143"/>
                    </a:lnTo>
                    <a:lnTo>
                      <a:pt x="857" y="572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28"/>
              <p:cNvSpPr/>
              <p:nvPr/>
            </p:nvSpPr>
            <p:spPr>
              <a:xfrm>
                <a:off x="-1708500" y="1023750"/>
                <a:ext cx="17625" cy="28975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1590" extrusionOk="0">
                    <a:moveTo>
                      <a:pt x="210" y="0"/>
                    </a:moveTo>
                    <a:lnTo>
                      <a:pt x="191" y="267"/>
                    </a:lnTo>
                    <a:lnTo>
                      <a:pt x="134" y="1028"/>
                    </a:lnTo>
                    <a:lnTo>
                      <a:pt x="57" y="2208"/>
                    </a:lnTo>
                    <a:lnTo>
                      <a:pt x="19" y="2931"/>
                    </a:lnTo>
                    <a:lnTo>
                      <a:pt x="0" y="3730"/>
                    </a:lnTo>
                    <a:lnTo>
                      <a:pt x="0" y="4586"/>
                    </a:lnTo>
                    <a:lnTo>
                      <a:pt x="0" y="5500"/>
                    </a:lnTo>
                    <a:lnTo>
                      <a:pt x="19" y="6451"/>
                    </a:lnTo>
                    <a:lnTo>
                      <a:pt x="76" y="7460"/>
                    </a:lnTo>
                    <a:lnTo>
                      <a:pt x="153" y="8468"/>
                    </a:lnTo>
                    <a:lnTo>
                      <a:pt x="248" y="9515"/>
                    </a:lnTo>
                    <a:lnTo>
                      <a:pt x="381" y="10542"/>
                    </a:lnTo>
                    <a:lnTo>
                      <a:pt x="552" y="11589"/>
                    </a:lnTo>
                    <a:lnTo>
                      <a:pt x="571" y="11342"/>
                    </a:lnTo>
                    <a:lnTo>
                      <a:pt x="628" y="10638"/>
                    </a:lnTo>
                    <a:lnTo>
                      <a:pt x="666" y="9534"/>
                    </a:lnTo>
                    <a:lnTo>
                      <a:pt x="704" y="8088"/>
                    </a:lnTo>
                    <a:lnTo>
                      <a:pt x="704" y="7250"/>
                    </a:lnTo>
                    <a:lnTo>
                      <a:pt x="685" y="6356"/>
                    </a:lnTo>
                    <a:lnTo>
                      <a:pt x="666" y="5405"/>
                    </a:lnTo>
                    <a:lnTo>
                      <a:pt x="628" y="4396"/>
                    </a:lnTo>
                    <a:lnTo>
                      <a:pt x="552" y="3349"/>
                    </a:lnTo>
                    <a:lnTo>
                      <a:pt x="476" y="2246"/>
                    </a:lnTo>
                    <a:lnTo>
                      <a:pt x="362" y="1142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28"/>
              <p:cNvSpPr/>
              <p:nvPr/>
            </p:nvSpPr>
            <p:spPr>
              <a:xfrm>
                <a:off x="-1284150" y="1117475"/>
                <a:ext cx="12875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515" h="4054" extrusionOk="0">
                    <a:moveTo>
                      <a:pt x="210" y="0"/>
                    </a:moveTo>
                    <a:lnTo>
                      <a:pt x="153" y="419"/>
                    </a:lnTo>
                    <a:lnTo>
                      <a:pt x="76" y="856"/>
                    </a:lnTo>
                    <a:lnTo>
                      <a:pt x="19" y="1408"/>
                    </a:lnTo>
                    <a:lnTo>
                      <a:pt x="0" y="2055"/>
                    </a:lnTo>
                    <a:lnTo>
                      <a:pt x="0" y="2398"/>
                    </a:lnTo>
                    <a:lnTo>
                      <a:pt x="0" y="2721"/>
                    </a:lnTo>
                    <a:lnTo>
                      <a:pt x="19" y="3064"/>
                    </a:lnTo>
                    <a:lnTo>
                      <a:pt x="76" y="3406"/>
                    </a:lnTo>
                    <a:lnTo>
                      <a:pt x="134" y="3730"/>
                    </a:lnTo>
                    <a:lnTo>
                      <a:pt x="210" y="4053"/>
                    </a:lnTo>
                    <a:lnTo>
                      <a:pt x="248" y="3977"/>
                    </a:lnTo>
                    <a:lnTo>
                      <a:pt x="305" y="3730"/>
                    </a:lnTo>
                    <a:lnTo>
                      <a:pt x="400" y="3368"/>
                    </a:lnTo>
                    <a:lnTo>
                      <a:pt x="476" y="2854"/>
                    </a:lnTo>
                    <a:lnTo>
                      <a:pt x="495" y="2569"/>
                    </a:lnTo>
                    <a:lnTo>
                      <a:pt x="514" y="2265"/>
                    </a:lnTo>
                    <a:lnTo>
                      <a:pt x="514" y="1922"/>
                    </a:lnTo>
                    <a:lnTo>
                      <a:pt x="514" y="1579"/>
                    </a:lnTo>
                    <a:lnTo>
                      <a:pt x="476" y="1199"/>
                    </a:lnTo>
                    <a:lnTo>
                      <a:pt x="419" y="818"/>
                    </a:lnTo>
                    <a:lnTo>
                      <a:pt x="324" y="419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28"/>
              <p:cNvSpPr/>
              <p:nvPr/>
            </p:nvSpPr>
            <p:spPr>
              <a:xfrm>
                <a:off x="-1690900" y="730700"/>
                <a:ext cx="49762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19905" h="914" extrusionOk="0">
                    <a:moveTo>
                      <a:pt x="9896" y="0"/>
                    </a:moveTo>
                    <a:lnTo>
                      <a:pt x="8145" y="19"/>
                    </a:lnTo>
                    <a:lnTo>
                      <a:pt x="6261" y="57"/>
                    </a:lnTo>
                    <a:lnTo>
                      <a:pt x="4282" y="133"/>
                    </a:lnTo>
                    <a:lnTo>
                      <a:pt x="2189" y="248"/>
                    </a:lnTo>
                    <a:lnTo>
                      <a:pt x="0" y="381"/>
                    </a:lnTo>
                    <a:lnTo>
                      <a:pt x="552" y="419"/>
                    </a:lnTo>
                    <a:lnTo>
                      <a:pt x="2075" y="552"/>
                    </a:lnTo>
                    <a:lnTo>
                      <a:pt x="4339" y="704"/>
                    </a:lnTo>
                    <a:lnTo>
                      <a:pt x="5709" y="761"/>
                    </a:lnTo>
                    <a:lnTo>
                      <a:pt x="7174" y="838"/>
                    </a:lnTo>
                    <a:lnTo>
                      <a:pt x="8735" y="876"/>
                    </a:lnTo>
                    <a:lnTo>
                      <a:pt x="10352" y="914"/>
                    </a:lnTo>
                    <a:lnTo>
                      <a:pt x="12008" y="914"/>
                    </a:lnTo>
                    <a:lnTo>
                      <a:pt x="13682" y="895"/>
                    </a:lnTo>
                    <a:lnTo>
                      <a:pt x="15319" y="819"/>
                    </a:lnTo>
                    <a:lnTo>
                      <a:pt x="16137" y="780"/>
                    </a:lnTo>
                    <a:lnTo>
                      <a:pt x="16917" y="723"/>
                    </a:lnTo>
                    <a:lnTo>
                      <a:pt x="17698" y="647"/>
                    </a:lnTo>
                    <a:lnTo>
                      <a:pt x="18459" y="571"/>
                    </a:lnTo>
                    <a:lnTo>
                      <a:pt x="19201" y="476"/>
                    </a:lnTo>
                    <a:lnTo>
                      <a:pt x="19905" y="381"/>
                    </a:lnTo>
                    <a:lnTo>
                      <a:pt x="19543" y="343"/>
                    </a:lnTo>
                    <a:lnTo>
                      <a:pt x="18478" y="248"/>
                    </a:lnTo>
                    <a:lnTo>
                      <a:pt x="16746" y="153"/>
                    </a:lnTo>
                    <a:lnTo>
                      <a:pt x="15661" y="95"/>
                    </a:lnTo>
                    <a:lnTo>
                      <a:pt x="14425" y="57"/>
                    </a:lnTo>
                    <a:lnTo>
                      <a:pt x="13054" y="19"/>
                    </a:lnTo>
                    <a:lnTo>
                      <a:pt x="115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8"/>
              <p:cNvSpPr/>
              <p:nvPr/>
            </p:nvSpPr>
            <p:spPr>
              <a:xfrm>
                <a:off x="-1485875" y="-653200"/>
                <a:ext cx="68075" cy="1406750"/>
              </a:xfrm>
              <a:custGeom>
                <a:avLst/>
                <a:gdLst/>
                <a:ahLst/>
                <a:cxnLst/>
                <a:rect l="l" t="t" r="r" b="b"/>
                <a:pathLst>
                  <a:path w="2723" h="56270" extrusionOk="0">
                    <a:moveTo>
                      <a:pt x="1923" y="0"/>
                    </a:moveTo>
                    <a:lnTo>
                      <a:pt x="172" y="4358"/>
                    </a:lnTo>
                    <a:lnTo>
                      <a:pt x="382" y="15909"/>
                    </a:lnTo>
                    <a:lnTo>
                      <a:pt x="458" y="16708"/>
                    </a:lnTo>
                    <a:lnTo>
                      <a:pt x="515" y="17450"/>
                    </a:lnTo>
                    <a:lnTo>
                      <a:pt x="553" y="18154"/>
                    </a:lnTo>
                    <a:lnTo>
                      <a:pt x="553" y="18801"/>
                    </a:lnTo>
                    <a:lnTo>
                      <a:pt x="534" y="19391"/>
                    </a:lnTo>
                    <a:lnTo>
                      <a:pt x="496" y="19943"/>
                    </a:lnTo>
                    <a:lnTo>
                      <a:pt x="458" y="20438"/>
                    </a:lnTo>
                    <a:lnTo>
                      <a:pt x="401" y="20875"/>
                    </a:lnTo>
                    <a:lnTo>
                      <a:pt x="324" y="21275"/>
                    </a:lnTo>
                    <a:lnTo>
                      <a:pt x="267" y="21617"/>
                    </a:lnTo>
                    <a:lnTo>
                      <a:pt x="134" y="22131"/>
                    </a:lnTo>
                    <a:lnTo>
                      <a:pt x="39" y="22455"/>
                    </a:lnTo>
                    <a:lnTo>
                      <a:pt x="1" y="22550"/>
                    </a:lnTo>
                    <a:lnTo>
                      <a:pt x="762" y="56251"/>
                    </a:lnTo>
                    <a:lnTo>
                      <a:pt x="2722" y="56270"/>
                    </a:lnTo>
                    <a:lnTo>
                      <a:pt x="1371" y="29343"/>
                    </a:lnTo>
                    <a:lnTo>
                      <a:pt x="1314" y="28068"/>
                    </a:lnTo>
                    <a:lnTo>
                      <a:pt x="1257" y="26641"/>
                    </a:lnTo>
                    <a:lnTo>
                      <a:pt x="1219" y="24852"/>
                    </a:lnTo>
                    <a:lnTo>
                      <a:pt x="1200" y="22816"/>
                    </a:lnTo>
                    <a:lnTo>
                      <a:pt x="1200" y="20628"/>
                    </a:lnTo>
                    <a:lnTo>
                      <a:pt x="1219" y="19524"/>
                    </a:lnTo>
                    <a:lnTo>
                      <a:pt x="1257" y="18440"/>
                    </a:lnTo>
                    <a:lnTo>
                      <a:pt x="1295" y="17355"/>
                    </a:lnTo>
                    <a:lnTo>
                      <a:pt x="1371" y="16327"/>
                    </a:lnTo>
                    <a:lnTo>
                      <a:pt x="1504" y="14063"/>
                    </a:lnTo>
                    <a:lnTo>
                      <a:pt x="1618" y="11494"/>
                    </a:lnTo>
                    <a:lnTo>
                      <a:pt x="1714" y="8773"/>
                    </a:lnTo>
                    <a:lnTo>
                      <a:pt x="1790" y="6128"/>
                    </a:lnTo>
                    <a:lnTo>
                      <a:pt x="1885" y="1789"/>
                    </a:lnTo>
                    <a:lnTo>
                      <a:pt x="1923" y="0"/>
                    </a:lnTo>
                    <a:close/>
                  </a:path>
                </a:pathLst>
              </a:custGeom>
              <a:solidFill>
                <a:srgbClr val="935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8"/>
              <p:cNvSpPr/>
              <p:nvPr/>
            </p:nvSpPr>
            <p:spPr>
              <a:xfrm>
                <a:off x="-1485875" y="-653200"/>
                <a:ext cx="68075" cy="1406750"/>
              </a:xfrm>
              <a:custGeom>
                <a:avLst/>
                <a:gdLst/>
                <a:ahLst/>
                <a:cxnLst/>
                <a:rect l="l" t="t" r="r" b="b"/>
                <a:pathLst>
                  <a:path w="2723" h="56270" fill="none" extrusionOk="0">
                    <a:moveTo>
                      <a:pt x="762" y="56251"/>
                    </a:moveTo>
                    <a:lnTo>
                      <a:pt x="1" y="22550"/>
                    </a:lnTo>
                    <a:lnTo>
                      <a:pt x="1" y="22550"/>
                    </a:lnTo>
                    <a:lnTo>
                      <a:pt x="39" y="22455"/>
                    </a:lnTo>
                    <a:lnTo>
                      <a:pt x="134" y="22131"/>
                    </a:lnTo>
                    <a:lnTo>
                      <a:pt x="267" y="21617"/>
                    </a:lnTo>
                    <a:lnTo>
                      <a:pt x="324" y="21275"/>
                    </a:lnTo>
                    <a:lnTo>
                      <a:pt x="401" y="20875"/>
                    </a:lnTo>
                    <a:lnTo>
                      <a:pt x="458" y="20438"/>
                    </a:lnTo>
                    <a:lnTo>
                      <a:pt x="496" y="19943"/>
                    </a:lnTo>
                    <a:lnTo>
                      <a:pt x="534" y="19391"/>
                    </a:lnTo>
                    <a:lnTo>
                      <a:pt x="553" y="18801"/>
                    </a:lnTo>
                    <a:lnTo>
                      <a:pt x="553" y="18154"/>
                    </a:lnTo>
                    <a:lnTo>
                      <a:pt x="515" y="17450"/>
                    </a:lnTo>
                    <a:lnTo>
                      <a:pt x="458" y="16708"/>
                    </a:lnTo>
                    <a:lnTo>
                      <a:pt x="382" y="15909"/>
                    </a:lnTo>
                    <a:lnTo>
                      <a:pt x="172" y="4358"/>
                    </a:lnTo>
                    <a:lnTo>
                      <a:pt x="1923" y="0"/>
                    </a:lnTo>
                    <a:lnTo>
                      <a:pt x="1923" y="0"/>
                    </a:lnTo>
                    <a:lnTo>
                      <a:pt x="1885" y="1789"/>
                    </a:lnTo>
                    <a:lnTo>
                      <a:pt x="1790" y="6128"/>
                    </a:lnTo>
                    <a:lnTo>
                      <a:pt x="1714" y="8773"/>
                    </a:lnTo>
                    <a:lnTo>
                      <a:pt x="1618" y="11494"/>
                    </a:lnTo>
                    <a:lnTo>
                      <a:pt x="1504" y="14063"/>
                    </a:lnTo>
                    <a:lnTo>
                      <a:pt x="1371" y="16327"/>
                    </a:lnTo>
                    <a:lnTo>
                      <a:pt x="1371" y="16327"/>
                    </a:lnTo>
                    <a:lnTo>
                      <a:pt x="1295" y="17355"/>
                    </a:lnTo>
                    <a:lnTo>
                      <a:pt x="1257" y="18440"/>
                    </a:lnTo>
                    <a:lnTo>
                      <a:pt x="1219" y="19524"/>
                    </a:lnTo>
                    <a:lnTo>
                      <a:pt x="1200" y="20628"/>
                    </a:lnTo>
                    <a:lnTo>
                      <a:pt x="1200" y="22816"/>
                    </a:lnTo>
                    <a:lnTo>
                      <a:pt x="1219" y="24852"/>
                    </a:lnTo>
                    <a:lnTo>
                      <a:pt x="1257" y="26641"/>
                    </a:lnTo>
                    <a:lnTo>
                      <a:pt x="1314" y="28068"/>
                    </a:lnTo>
                    <a:lnTo>
                      <a:pt x="1371" y="29343"/>
                    </a:lnTo>
                    <a:lnTo>
                      <a:pt x="2722" y="56270"/>
                    </a:lnTo>
                    <a:lnTo>
                      <a:pt x="762" y="5625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8"/>
              <p:cNvSpPr/>
              <p:nvPr/>
            </p:nvSpPr>
            <p:spPr>
              <a:xfrm>
                <a:off x="-1434000" y="-124675"/>
                <a:ext cx="80900" cy="673200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26928" extrusionOk="0">
                    <a:moveTo>
                      <a:pt x="2683" y="1"/>
                    </a:moveTo>
                    <a:lnTo>
                      <a:pt x="2588" y="438"/>
                    </a:lnTo>
                    <a:lnTo>
                      <a:pt x="2322" y="1713"/>
                    </a:lnTo>
                    <a:lnTo>
                      <a:pt x="2131" y="2646"/>
                    </a:lnTo>
                    <a:lnTo>
                      <a:pt x="1941" y="3749"/>
                    </a:lnTo>
                    <a:lnTo>
                      <a:pt x="1713" y="5024"/>
                    </a:lnTo>
                    <a:lnTo>
                      <a:pt x="1484" y="6452"/>
                    </a:lnTo>
                    <a:lnTo>
                      <a:pt x="1237" y="8031"/>
                    </a:lnTo>
                    <a:lnTo>
                      <a:pt x="1009" y="9744"/>
                    </a:lnTo>
                    <a:lnTo>
                      <a:pt x="780" y="11609"/>
                    </a:lnTo>
                    <a:lnTo>
                      <a:pt x="571" y="13569"/>
                    </a:lnTo>
                    <a:lnTo>
                      <a:pt x="381" y="15643"/>
                    </a:lnTo>
                    <a:lnTo>
                      <a:pt x="228" y="17831"/>
                    </a:lnTo>
                    <a:lnTo>
                      <a:pt x="95" y="20096"/>
                    </a:lnTo>
                    <a:lnTo>
                      <a:pt x="38" y="21256"/>
                    </a:lnTo>
                    <a:lnTo>
                      <a:pt x="0" y="22436"/>
                    </a:lnTo>
                    <a:lnTo>
                      <a:pt x="228" y="26927"/>
                    </a:lnTo>
                    <a:lnTo>
                      <a:pt x="228" y="26261"/>
                    </a:lnTo>
                    <a:lnTo>
                      <a:pt x="267" y="24396"/>
                    </a:lnTo>
                    <a:lnTo>
                      <a:pt x="286" y="23083"/>
                    </a:lnTo>
                    <a:lnTo>
                      <a:pt x="343" y="21561"/>
                    </a:lnTo>
                    <a:lnTo>
                      <a:pt x="438" y="19829"/>
                    </a:lnTo>
                    <a:lnTo>
                      <a:pt x="552" y="17945"/>
                    </a:lnTo>
                    <a:lnTo>
                      <a:pt x="704" y="15928"/>
                    </a:lnTo>
                    <a:lnTo>
                      <a:pt x="895" y="13797"/>
                    </a:lnTo>
                    <a:lnTo>
                      <a:pt x="1142" y="11609"/>
                    </a:lnTo>
                    <a:lnTo>
                      <a:pt x="1275" y="10467"/>
                    </a:lnTo>
                    <a:lnTo>
                      <a:pt x="1427" y="9344"/>
                    </a:lnTo>
                    <a:lnTo>
                      <a:pt x="1599" y="8202"/>
                    </a:lnTo>
                    <a:lnTo>
                      <a:pt x="1789" y="7061"/>
                    </a:lnTo>
                    <a:lnTo>
                      <a:pt x="1979" y="5919"/>
                    </a:lnTo>
                    <a:lnTo>
                      <a:pt x="2188" y="4777"/>
                    </a:lnTo>
                    <a:lnTo>
                      <a:pt x="2417" y="3635"/>
                    </a:lnTo>
                    <a:lnTo>
                      <a:pt x="2683" y="2513"/>
                    </a:lnTo>
                    <a:lnTo>
                      <a:pt x="2950" y="1409"/>
                    </a:lnTo>
                    <a:lnTo>
                      <a:pt x="3235" y="305"/>
                    </a:lnTo>
                    <a:lnTo>
                      <a:pt x="2683" y="1"/>
                    </a:lnTo>
                    <a:close/>
                  </a:path>
                </a:pathLst>
              </a:custGeom>
              <a:solidFill>
                <a:srgbClr val="935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28"/>
              <p:cNvSpPr/>
              <p:nvPr/>
            </p:nvSpPr>
            <p:spPr>
              <a:xfrm>
                <a:off x="-1393575" y="-448175"/>
                <a:ext cx="515725" cy="463400"/>
              </a:xfrm>
              <a:custGeom>
                <a:avLst/>
                <a:gdLst/>
                <a:ahLst/>
                <a:cxnLst/>
                <a:rect l="l" t="t" r="r" b="b"/>
                <a:pathLst>
                  <a:path w="20629" h="18536" extrusionOk="0">
                    <a:moveTo>
                      <a:pt x="15566" y="1"/>
                    </a:moveTo>
                    <a:lnTo>
                      <a:pt x="14292" y="20"/>
                    </a:lnTo>
                    <a:lnTo>
                      <a:pt x="12979" y="58"/>
                    </a:lnTo>
                    <a:lnTo>
                      <a:pt x="11646" y="96"/>
                    </a:lnTo>
                    <a:lnTo>
                      <a:pt x="10314" y="191"/>
                    </a:lnTo>
                    <a:lnTo>
                      <a:pt x="9001" y="286"/>
                    </a:lnTo>
                    <a:lnTo>
                      <a:pt x="7745" y="419"/>
                    </a:lnTo>
                    <a:lnTo>
                      <a:pt x="7156" y="515"/>
                    </a:lnTo>
                    <a:lnTo>
                      <a:pt x="6585" y="591"/>
                    </a:lnTo>
                    <a:lnTo>
                      <a:pt x="6033" y="705"/>
                    </a:lnTo>
                    <a:lnTo>
                      <a:pt x="5519" y="800"/>
                    </a:lnTo>
                    <a:lnTo>
                      <a:pt x="5043" y="933"/>
                    </a:lnTo>
                    <a:lnTo>
                      <a:pt x="4606" y="1047"/>
                    </a:lnTo>
                    <a:lnTo>
                      <a:pt x="4396" y="1124"/>
                    </a:lnTo>
                    <a:lnTo>
                      <a:pt x="4206" y="1238"/>
                    </a:lnTo>
                    <a:lnTo>
                      <a:pt x="3997" y="1352"/>
                    </a:lnTo>
                    <a:lnTo>
                      <a:pt x="3806" y="1485"/>
                    </a:lnTo>
                    <a:lnTo>
                      <a:pt x="3635" y="1637"/>
                    </a:lnTo>
                    <a:lnTo>
                      <a:pt x="3445" y="1828"/>
                    </a:lnTo>
                    <a:lnTo>
                      <a:pt x="3293" y="2018"/>
                    </a:lnTo>
                    <a:lnTo>
                      <a:pt x="3121" y="2227"/>
                    </a:lnTo>
                    <a:lnTo>
                      <a:pt x="2950" y="2437"/>
                    </a:lnTo>
                    <a:lnTo>
                      <a:pt x="2798" y="2684"/>
                    </a:lnTo>
                    <a:lnTo>
                      <a:pt x="2665" y="2931"/>
                    </a:lnTo>
                    <a:lnTo>
                      <a:pt x="2512" y="3198"/>
                    </a:lnTo>
                    <a:lnTo>
                      <a:pt x="2246" y="3769"/>
                    </a:lnTo>
                    <a:lnTo>
                      <a:pt x="1999" y="4397"/>
                    </a:lnTo>
                    <a:lnTo>
                      <a:pt x="1751" y="5044"/>
                    </a:lnTo>
                    <a:lnTo>
                      <a:pt x="1542" y="5748"/>
                    </a:lnTo>
                    <a:lnTo>
                      <a:pt x="1352" y="6471"/>
                    </a:lnTo>
                    <a:lnTo>
                      <a:pt x="1180" y="7213"/>
                    </a:lnTo>
                    <a:lnTo>
                      <a:pt x="1009" y="7974"/>
                    </a:lnTo>
                    <a:lnTo>
                      <a:pt x="876" y="8754"/>
                    </a:lnTo>
                    <a:lnTo>
                      <a:pt x="743" y="9553"/>
                    </a:lnTo>
                    <a:lnTo>
                      <a:pt x="629" y="10334"/>
                    </a:lnTo>
                    <a:lnTo>
                      <a:pt x="514" y="11114"/>
                    </a:lnTo>
                    <a:lnTo>
                      <a:pt x="419" y="11894"/>
                    </a:lnTo>
                    <a:lnTo>
                      <a:pt x="267" y="13378"/>
                    </a:lnTo>
                    <a:lnTo>
                      <a:pt x="172" y="14767"/>
                    </a:lnTo>
                    <a:lnTo>
                      <a:pt x="96" y="16004"/>
                    </a:lnTo>
                    <a:lnTo>
                      <a:pt x="39" y="17032"/>
                    </a:lnTo>
                    <a:lnTo>
                      <a:pt x="20" y="17831"/>
                    </a:lnTo>
                    <a:lnTo>
                      <a:pt x="1" y="18535"/>
                    </a:lnTo>
                    <a:lnTo>
                      <a:pt x="362" y="18002"/>
                    </a:lnTo>
                    <a:lnTo>
                      <a:pt x="1333" y="16613"/>
                    </a:lnTo>
                    <a:lnTo>
                      <a:pt x="2760" y="14596"/>
                    </a:lnTo>
                    <a:lnTo>
                      <a:pt x="3597" y="13435"/>
                    </a:lnTo>
                    <a:lnTo>
                      <a:pt x="4511" y="12218"/>
                    </a:lnTo>
                    <a:lnTo>
                      <a:pt x="5462" y="10962"/>
                    </a:lnTo>
                    <a:lnTo>
                      <a:pt x="6432" y="9725"/>
                    </a:lnTo>
                    <a:lnTo>
                      <a:pt x="7403" y="8526"/>
                    </a:lnTo>
                    <a:lnTo>
                      <a:pt x="8373" y="7403"/>
                    </a:lnTo>
                    <a:lnTo>
                      <a:pt x="8849" y="6870"/>
                    </a:lnTo>
                    <a:lnTo>
                      <a:pt x="9306" y="6376"/>
                    </a:lnTo>
                    <a:lnTo>
                      <a:pt x="9763" y="5919"/>
                    </a:lnTo>
                    <a:lnTo>
                      <a:pt x="10200" y="5500"/>
                    </a:lnTo>
                    <a:lnTo>
                      <a:pt x="10619" y="5101"/>
                    </a:lnTo>
                    <a:lnTo>
                      <a:pt x="11019" y="4777"/>
                    </a:lnTo>
                    <a:lnTo>
                      <a:pt x="11399" y="4492"/>
                    </a:lnTo>
                    <a:lnTo>
                      <a:pt x="11761" y="4244"/>
                    </a:lnTo>
                    <a:lnTo>
                      <a:pt x="12465" y="3845"/>
                    </a:lnTo>
                    <a:lnTo>
                      <a:pt x="13188" y="3445"/>
                    </a:lnTo>
                    <a:lnTo>
                      <a:pt x="13930" y="3045"/>
                    </a:lnTo>
                    <a:lnTo>
                      <a:pt x="14691" y="2665"/>
                    </a:lnTo>
                    <a:lnTo>
                      <a:pt x="16175" y="1961"/>
                    </a:lnTo>
                    <a:lnTo>
                      <a:pt x="17565" y="1333"/>
                    </a:lnTo>
                    <a:lnTo>
                      <a:pt x="18782" y="800"/>
                    </a:lnTo>
                    <a:lnTo>
                      <a:pt x="19753" y="400"/>
                    </a:lnTo>
                    <a:lnTo>
                      <a:pt x="20628" y="58"/>
                    </a:lnTo>
                    <a:lnTo>
                      <a:pt x="20114" y="39"/>
                    </a:lnTo>
                    <a:lnTo>
                      <a:pt x="18744" y="1"/>
                    </a:lnTo>
                    <a:close/>
                  </a:path>
                </a:pathLst>
              </a:custGeom>
              <a:solidFill>
                <a:srgbClr val="ACBB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28"/>
              <p:cNvSpPr/>
              <p:nvPr/>
            </p:nvSpPr>
            <p:spPr>
              <a:xfrm>
                <a:off x="-1231350" y="-446750"/>
                <a:ext cx="353500" cy="121350"/>
              </a:xfrm>
              <a:custGeom>
                <a:avLst/>
                <a:gdLst/>
                <a:ahLst/>
                <a:cxnLst/>
                <a:rect l="l" t="t" r="r" b="b"/>
                <a:pathLst>
                  <a:path w="14140" h="4854" extrusionOk="0">
                    <a:moveTo>
                      <a:pt x="14139" y="1"/>
                    </a:moveTo>
                    <a:lnTo>
                      <a:pt x="13606" y="134"/>
                    </a:lnTo>
                    <a:lnTo>
                      <a:pt x="12179" y="496"/>
                    </a:lnTo>
                    <a:lnTo>
                      <a:pt x="10143" y="1048"/>
                    </a:lnTo>
                    <a:lnTo>
                      <a:pt x="8963" y="1390"/>
                    </a:lnTo>
                    <a:lnTo>
                      <a:pt x="7745" y="1733"/>
                    </a:lnTo>
                    <a:lnTo>
                      <a:pt x="6509" y="2113"/>
                    </a:lnTo>
                    <a:lnTo>
                      <a:pt x="5272" y="2513"/>
                    </a:lnTo>
                    <a:lnTo>
                      <a:pt x="4092" y="2912"/>
                    </a:lnTo>
                    <a:lnTo>
                      <a:pt x="2969" y="3331"/>
                    </a:lnTo>
                    <a:lnTo>
                      <a:pt x="1980" y="3731"/>
                    </a:lnTo>
                    <a:lnTo>
                      <a:pt x="1542" y="3921"/>
                    </a:lnTo>
                    <a:lnTo>
                      <a:pt x="1123" y="4111"/>
                    </a:lnTo>
                    <a:lnTo>
                      <a:pt x="762" y="4302"/>
                    </a:lnTo>
                    <a:lnTo>
                      <a:pt x="457" y="4492"/>
                    </a:lnTo>
                    <a:lnTo>
                      <a:pt x="210" y="4682"/>
                    </a:lnTo>
                    <a:lnTo>
                      <a:pt x="1" y="4853"/>
                    </a:lnTo>
                    <a:lnTo>
                      <a:pt x="4054" y="4853"/>
                    </a:lnTo>
                    <a:lnTo>
                      <a:pt x="4301" y="4682"/>
                    </a:lnTo>
                    <a:lnTo>
                      <a:pt x="4986" y="4244"/>
                    </a:lnTo>
                    <a:lnTo>
                      <a:pt x="6071" y="3616"/>
                    </a:lnTo>
                    <a:lnTo>
                      <a:pt x="6699" y="3236"/>
                    </a:lnTo>
                    <a:lnTo>
                      <a:pt x="7422" y="2855"/>
                    </a:lnTo>
                    <a:lnTo>
                      <a:pt x="8183" y="2437"/>
                    </a:lnTo>
                    <a:lnTo>
                      <a:pt x="8982" y="2037"/>
                    </a:lnTo>
                    <a:lnTo>
                      <a:pt x="9820" y="1618"/>
                    </a:lnTo>
                    <a:lnTo>
                      <a:pt x="10676" y="1238"/>
                    </a:lnTo>
                    <a:lnTo>
                      <a:pt x="11551" y="876"/>
                    </a:lnTo>
                    <a:lnTo>
                      <a:pt x="12427" y="534"/>
                    </a:lnTo>
                    <a:lnTo>
                      <a:pt x="13283" y="248"/>
                    </a:lnTo>
                    <a:lnTo>
                      <a:pt x="13721" y="115"/>
                    </a:lnTo>
                    <a:lnTo>
                      <a:pt x="14139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8"/>
              <p:cNvSpPr/>
              <p:nvPr/>
            </p:nvSpPr>
            <p:spPr>
              <a:xfrm>
                <a:off x="-2306975" y="-332575"/>
                <a:ext cx="683650" cy="370150"/>
              </a:xfrm>
              <a:custGeom>
                <a:avLst/>
                <a:gdLst/>
                <a:ahLst/>
                <a:cxnLst/>
                <a:rect l="l" t="t" r="r" b="b"/>
                <a:pathLst>
                  <a:path w="27346" h="14806" extrusionOk="0">
                    <a:moveTo>
                      <a:pt x="3197" y="1"/>
                    </a:moveTo>
                    <a:lnTo>
                      <a:pt x="2398" y="20"/>
                    </a:lnTo>
                    <a:lnTo>
                      <a:pt x="1694" y="58"/>
                    </a:lnTo>
                    <a:lnTo>
                      <a:pt x="1104" y="115"/>
                    </a:lnTo>
                    <a:lnTo>
                      <a:pt x="629" y="172"/>
                    </a:lnTo>
                    <a:lnTo>
                      <a:pt x="286" y="229"/>
                    </a:lnTo>
                    <a:lnTo>
                      <a:pt x="1" y="286"/>
                    </a:lnTo>
                    <a:lnTo>
                      <a:pt x="514" y="381"/>
                    </a:lnTo>
                    <a:lnTo>
                      <a:pt x="1028" y="515"/>
                    </a:lnTo>
                    <a:lnTo>
                      <a:pt x="2094" y="800"/>
                    </a:lnTo>
                    <a:lnTo>
                      <a:pt x="3159" y="1124"/>
                    </a:lnTo>
                    <a:lnTo>
                      <a:pt x="4263" y="1504"/>
                    </a:lnTo>
                    <a:lnTo>
                      <a:pt x="5386" y="1942"/>
                    </a:lnTo>
                    <a:lnTo>
                      <a:pt x="6528" y="2399"/>
                    </a:lnTo>
                    <a:lnTo>
                      <a:pt x="7669" y="2912"/>
                    </a:lnTo>
                    <a:lnTo>
                      <a:pt x="8811" y="3445"/>
                    </a:lnTo>
                    <a:lnTo>
                      <a:pt x="9953" y="3997"/>
                    </a:lnTo>
                    <a:lnTo>
                      <a:pt x="11114" y="4587"/>
                    </a:lnTo>
                    <a:lnTo>
                      <a:pt x="12255" y="5177"/>
                    </a:lnTo>
                    <a:lnTo>
                      <a:pt x="13378" y="5805"/>
                    </a:lnTo>
                    <a:lnTo>
                      <a:pt x="14501" y="6433"/>
                    </a:lnTo>
                    <a:lnTo>
                      <a:pt x="15585" y="7061"/>
                    </a:lnTo>
                    <a:lnTo>
                      <a:pt x="16651" y="7689"/>
                    </a:lnTo>
                    <a:lnTo>
                      <a:pt x="17698" y="8336"/>
                    </a:lnTo>
                    <a:lnTo>
                      <a:pt x="19696" y="9573"/>
                    </a:lnTo>
                    <a:lnTo>
                      <a:pt x="21523" y="10771"/>
                    </a:lnTo>
                    <a:lnTo>
                      <a:pt x="23159" y="11856"/>
                    </a:lnTo>
                    <a:lnTo>
                      <a:pt x="24586" y="12827"/>
                    </a:lnTo>
                    <a:lnTo>
                      <a:pt x="25747" y="13645"/>
                    </a:lnTo>
                    <a:lnTo>
                      <a:pt x="26603" y="14273"/>
                    </a:lnTo>
                    <a:lnTo>
                      <a:pt x="27346" y="14806"/>
                    </a:lnTo>
                    <a:lnTo>
                      <a:pt x="27079" y="14406"/>
                    </a:lnTo>
                    <a:lnTo>
                      <a:pt x="26775" y="13949"/>
                    </a:lnTo>
                    <a:lnTo>
                      <a:pt x="26337" y="13340"/>
                    </a:lnTo>
                    <a:lnTo>
                      <a:pt x="25785" y="12617"/>
                    </a:lnTo>
                    <a:lnTo>
                      <a:pt x="25138" y="11780"/>
                    </a:lnTo>
                    <a:lnTo>
                      <a:pt x="24396" y="10867"/>
                    </a:lnTo>
                    <a:lnTo>
                      <a:pt x="23559" y="9877"/>
                    </a:lnTo>
                    <a:lnTo>
                      <a:pt x="23102" y="9363"/>
                    </a:lnTo>
                    <a:lnTo>
                      <a:pt x="22607" y="8850"/>
                    </a:lnTo>
                    <a:lnTo>
                      <a:pt x="22113" y="8336"/>
                    </a:lnTo>
                    <a:lnTo>
                      <a:pt x="21599" y="7822"/>
                    </a:lnTo>
                    <a:lnTo>
                      <a:pt x="21047" y="7289"/>
                    </a:lnTo>
                    <a:lnTo>
                      <a:pt x="20495" y="6775"/>
                    </a:lnTo>
                    <a:lnTo>
                      <a:pt x="19905" y="6262"/>
                    </a:lnTo>
                    <a:lnTo>
                      <a:pt x="19315" y="5767"/>
                    </a:lnTo>
                    <a:lnTo>
                      <a:pt x="18706" y="5272"/>
                    </a:lnTo>
                    <a:lnTo>
                      <a:pt x="18078" y="4777"/>
                    </a:lnTo>
                    <a:lnTo>
                      <a:pt x="17431" y="4321"/>
                    </a:lnTo>
                    <a:lnTo>
                      <a:pt x="16765" y="3883"/>
                    </a:lnTo>
                    <a:lnTo>
                      <a:pt x="16080" y="3445"/>
                    </a:lnTo>
                    <a:lnTo>
                      <a:pt x="15395" y="3065"/>
                    </a:lnTo>
                    <a:lnTo>
                      <a:pt x="14691" y="2684"/>
                    </a:lnTo>
                    <a:lnTo>
                      <a:pt x="13968" y="2342"/>
                    </a:lnTo>
                    <a:lnTo>
                      <a:pt x="13264" y="2037"/>
                    </a:lnTo>
                    <a:lnTo>
                      <a:pt x="12541" y="1752"/>
                    </a:lnTo>
                    <a:lnTo>
                      <a:pt x="11856" y="1485"/>
                    </a:lnTo>
                    <a:lnTo>
                      <a:pt x="11171" y="1257"/>
                    </a:lnTo>
                    <a:lnTo>
                      <a:pt x="10486" y="1048"/>
                    </a:lnTo>
                    <a:lnTo>
                      <a:pt x="9820" y="857"/>
                    </a:lnTo>
                    <a:lnTo>
                      <a:pt x="9173" y="686"/>
                    </a:lnTo>
                    <a:lnTo>
                      <a:pt x="8545" y="553"/>
                    </a:lnTo>
                    <a:lnTo>
                      <a:pt x="7917" y="420"/>
                    </a:lnTo>
                    <a:lnTo>
                      <a:pt x="7327" y="324"/>
                    </a:lnTo>
                    <a:lnTo>
                      <a:pt x="6737" y="229"/>
                    </a:lnTo>
                    <a:lnTo>
                      <a:pt x="6166" y="153"/>
                    </a:lnTo>
                    <a:lnTo>
                      <a:pt x="5614" y="96"/>
                    </a:lnTo>
                    <a:lnTo>
                      <a:pt x="5100" y="58"/>
                    </a:lnTo>
                    <a:lnTo>
                      <a:pt x="4092" y="1"/>
                    </a:lnTo>
                    <a:close/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28"/>
              <p:cNvSpPr/>
              <p:nvPr/>
            </p:nvSpPr>
            <p:spPr>
              <a:xfrm>
                <a:off x="-2306975" y="-325425"/>
                <a:ext cx="821125" cy="619425"/>
              </a:xfrm>
              <a:custGeom>
                <a:avLst/>
                <a:gdLst/>
                <a:ahLst/>
                <a:cxnLst/>
                <a:rect l="l" t="t" r="r" b="b"/>
                <a:pathLst>
                  <a:path w="32845" h="24777" extrusionOk="0">
                    <a:moveTo>
                      <a:pt x="1" y="0"/>
                    </a:moveTo>
                    <a:lnTo>
                      <a:pt x="800" y="343"/>
                    </a:lnTo>
                    <a:lnTo>
                      <a:pt x="2931" y="1332"/>
                    </a:lnTo>
                    <a:lnTo>
                      <a:pt x="6014" y="2779"/>
                    </a:lnTo>
                    <a:lnTo>
                      <a:pt x="7822" y="3635"/>
                    </a:lnTo>
                    <a:lnTo>
                      <a:pt x="9725" y="4548"/>
                    </a:lnTo>
                    <a:lnTo>
                      <a:pt x="11665" y="5519"/>
                    </a:lnTo>
                    <a:lnTo>
                      <a:pt x="13645" y="6508"/>
                    </a:lnTo>
                    <a:lnTo>
                      <a:pt x="15585" y="7517"/>
                    </a:lnTo>
                    <a:lnTo>
                      <a:pt x="17431" y="8506"/>
                    </a:lnTo>
                    <a:lnTo>
                      <a:pt x="19163" y="9496"/>
                    </a:lnTo>
                    <a:lnTo>
                      <a:pt x="19962" y="9953"/>
                    </a:lnTo>
                    <a:lnTo>
                      <a:pt x="20704" y="10409"/>
                    </a:lnTo>
                    <a:lnTo>
                      <a:pt x="21408" y="10866"/>
                    </a:lnTo>
                    <a:lnTo>
                      <a:pt x="22055" y="11285"/>
                    </a:lnTo>
                    <a:lnTo>
                      <a:pt x="22626" y="11684"/>
                    </a:lnTo>
                    <a:lnTo>
                      <a:pt x="23121" y="12065"/>
                    </a:lnTo>
                    <a:lnTo>
                      <a:pt x="23578" y="12465"/>
                    </a:lnTo>
                    <a:lnTo>
                      <a:pt x="24034" y="12864"/>
                    </a:lnTo>
                    <a:lnTo>
                      <a:pt x="24491" y="13302"/>
                    </a:lnTo>
                    <a:lnTo>
                      <a:pt x="24948" y="13758"/>
                    </a:lnTo>
                    <a:lnTo>
                      <a:pt x="25405" y="14234"/>
                    </a:lnTo>
                    <a:lnTo>
                      <a:pt x="25842" y="14710"/>
                    </a:lnTo>
                    <a:lnTo>
                      <a:pt x="26280" y="15224"/>
                    </a:lnTo>
                    <a:lnTo>
                      <a:pt x="26718" y="15719"/>
                    </a:lnTo>
                    <a:lnTo>
                      <a:pt x="27555" y="16765"/>
                    </a:lnTo>
                    <a:lnTo>
                      <a:pt x="28354" y="17831"/>
                    </a:lnTo>
                    <a:lnTo>
                      <a:pt x="29115" y="18877"/>
                    </a:lnTo>
                    <a:lnTo>
                      <a:pt x="29819" y="19905"/>
                    </a:lnTo>
                    <a:lnTo>
                      <a:pt x="30485" y="20894"/>
                    </a:lnTo>
                    <a:lnTo>
                      <a:pt x="31056" y="21808"/>
                    </a:lnTo>
                    <a:lnTo>
                      <a:pt x="31570" y="22626"/>
                    </a:lnTo>
                    <a:lnTo>
                      <a:pt x="32008" y="23349"/>
                    </a:lnTo>
                    <a:lnTo>
                      <a:pt x="32617" y="24396"/>
                    </a:lnTo>
                    <a:lnTo>
                      <a:pt x="32845" y="24776"/>
                    </a:lnTo>
                    <a:lnTo>
                      <a:pt x="32636" y="24053"/>
                    </a:lnTo>
                    <a:lnTo>
                      <a:pt x="32388" y="23216"/>
                    </a:lnTo>
                    <a:lnTo>
                      <a:pt x="32046" y="22131"/>
                    </a:lnTo>
                    <a:lnTo>
                      <a:pt x="31608" y="20818"/>
                    </a:lnTo>
                    <a:lnTo>
                      <a:pt x="31113" y="19334"/>
                    </a:lnTo>
                    <a:lnTo>
                      <a:pt x="30542" y="17736"/>
                    </a:lnTo>
                    <a:lnTo>
                      <a:pt x="29895" y="16061"/>
                    </a:lnTo>
                    <a:lnTo>
                      <a:pt x="29553" y="15205"/>
                    </a:lnTo>
                    <a:lnTo>
                      <a:pt x="29191" y="14329"/>
                    </a:lnTo>
                    <a:lnTo>
                      <a:pt x="28830" y="13473"/>
                    </a:lnTo>
                    <a:lnTo>
                      <a:pt x="28430" y="12636"/>
                    </a:lnTo>
                    <a:lnTo>
                      <a:pt x="28050" y="11798"/>
                    </a:lnTo>
                    <a:lnTo>
                      <a:pt x="27631" y="10980"/>
                    </a:lnTo>
                    <a:lnTo>
                      <a:pt x="27212" y="10200"/>
                    </a:lnTo>
                    <a:lnTo>
                      <a:pt x="26794" y="9439"/>
                    </a:lnTo>
                    <a:lnTo>
                      <a:pt x="26356" y="8716"/>
                    </a:lnTo>
                    <a:lnTo>
                      <a:pt x="25899" y="8031"/>
                    </a:lnTo>
                    <a:lnTo>
                      <a:pt x="25443" y="7384"/>
                    </a:lnTo>
                    <a:lnTo>
                      <a:pt x="24986" y="6813"/>
                    </a:lnTo>
                    <a:lnTo>
                      <a:pt x="24529" y="6280"/>
                    </a:lnTo>
                    <a:lnTo>
                      <a:pt x="24301" y="6052"/>
                    </a:lnTo>
                    <a:lnTo>
                      <a:pt x="24053" y="5823"/>
                    </a:lnTo>
                    <a:lnTo>
                      <a:pt x="23825" y="5614"/>
                    </a:lnTo>
                    <a:lnTo>
                      <a:pt x="23578" y="5443"/>
                    </a:lnTo>
                    <a:lnTo>
                      <a:pt x="23349" y="5271"/>
                    </a:lnTo>
                    <a:lnTo>
                      <a:pt x="23102" y="5119"/>
                    </a:lnTo>
                    <a:lnTo>
                      <a:pt x="22455" y="4777"/>
                    </a:lnTo>
                    <a:lnTo>
                      <a:pt x="21732" y="4434"/>
                    </a:lnTo>
                    <a:lnTo>
                      <a:pt x="20990" y="4111"/>
                    </a:lnTo>
                    <a:lnTo>
                      <a:pt x="20191" y="3806"/>
                    </a:lnTo>
                    <a:lnTo>
                      <a:pt x="19353" y="3502"/>
                    </a:lnTo>
                    <a:lnTo>
                      <a:pt x="18497" y="3235"/>
                    </a:lnTo>
                    <a:lnTo>
                      <a:pt x="17603" y="2969"/>
                    </a:lnTo>
                    <a:lnTo>
                      <a:pt x="16670" y="2703"/>
                    </a:lnTo>
                    <a:lnTo>
                      <a:pt x="15738" y="2474"/>
                    </a:lnTo>
                    <a:lnTo>
                      <a:pt x="14786" y="2246"/>
                    </a:lnTo>
                    <a:lnTo>
                      <a:pt x="13835" y="2017"/>
                    </a:lnTo>
                    <a:lnTo>
                      <a:pt x="12864" y="1827"/>
                    </a:lnTo>
                    <a:lnTo>
                      <a:pt x="10942" y="1447"/>
                    </a:lnTo>
                    <a:lnTo>
                      <a:pt x="9058" y="1123"/>
                    </a:lnTo>
                    <a:lnTo>
                      <a:pt x="7251" y="838"/>
                    </a:lnTo>
                    <a:lnTo>
                      <a:pt x="5557" y="609"/>
                    </a:lnTo>
                    <a:lnTo>
                      <a:pt x="4016" y="419"/>
                    </a:lnTo>
                    <a:lnTo>
                      <a:pt x="2684" y="267"/>
                    </a:lnTo>
                    <a:lnTo>
                      <a:pt x="724" y="5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28"/>
              <p:cNvSpPr/>
              <p:nvPr/>
            </p:nvSpPr>
            <p:spPr>
              <a:xfrm>
                <a:off x="-1501075" y="255925"/>
                <a:ext cx="50925" cy="164625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6585" extrusionOk="0">
                    <a:moveTo>
                      <a:pt x="152" y="0"/>
                    </a:moveTo>
                    <a:lnTo>
                      <a:pt x="0" y="457"/>
                    </a:lnTo>
                    <a:lnTo>
                      <a:pt x="1066" y="6584"/>
                    </a:lnTo>
                    <a:lnTo>
                      <a:pt x="1256" y="6451"/>
                    </a:lnTo>
                    <a:lnTo>
                      <a:pt x="1446" y="6299"/>
                    </a:lnTo>
                    <a:lnTo>
                      <a:pt x="1637" y="6108"/>
                    </a:lnTo>
                    <a:lnTo>
                      <a:pt x="1827" y="5880"/>
                    </a:lnTo>
                    <a:lnTo>
                      <a:pt x="1903" y="5766"/>
                    </a:lnTo>
                    <a:lnTo>
                      <a:pt x="1979" y="5652"/>
                    </a:lnTo>
                    <a:lnTo>
                      <a:pt x="2017" y="5538"/>
                    </a:lnTo>
                    <a:lnTo>
                      <a:pt x="2036" y="5423"/>
                    </a:lnTo>
                    <a:lnTo>
                      <a:pt x="2017" y="5309"/>
                    </a:lnTo>
                    <a:lnTo>
                      <a:pt x="1979" y="5195"/>
                    </a:lnTo>
                    <a:lnTo>
                      <a:pt x="1884" y="5043"/>
                    </a:lnTo>
                    <a:lnTo>
                      <a:pt x="1789" y="4795"/>
                    </a:lnTo>
                    <a:lnTo>
                      <a:pt x="1541" y="4129"/>
                    </a:lnTo>
                    <a:lnTo>
                      <a:pt x="1256" y="3292"/>
                    </a:lnTo>
                    <a:lnTo>
                      <a:pt x="932" y="2379"/>
                    </a:lnTo>
                    <a:lnTo>
                      <a:pt x="400" y="72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935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28"/>
              <p:cNvSpPr/>
              <p:nvPr/>
            </p:nvSpPr>
            <p:spPr>
              <a:xfrm>
                <a:off x="-1534875" y="-592325"/>
                <a:ext cx="61875" cy="502875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0115" extrusionOk="0">
                    <a:moveTo>
                      <a:pt x="1" y="1"/>
                    </a:moveTo>
                    <a:lnTo>
                      <a:pt x="1961" y="20115"/>
                    </a:lnTo>
                    <a:lnTo>
                      <a:pt x="2075" y="19982"/>
                    </a:lnTo>
                    <a:lnTo>
                      <a:pt x="2189" y="19810"/>
                    </a:lnTo>
                    <a:lnTo>
                      <a:pt x="2265" y="19639"/>
                    </a:lnTo>
                    <a:lnTo>
                      <a:pt x="2342" y="19449"/>
                    </a:lnTo>
                    <a:lnTo>
                      <a:pt x="2399" y="19259"/>
                    </a:lnTo>
                    <a:lnTo>
                      <a:pt x="2437" y="19068"/>
                    </a:lnTo>
                    <a:lnTo>
                      <a:pt x="2475" y="18688"/>
                    </a:lnTo>
                    <a:lnTo>
                      <a:pt x="2475" y="18345"/>
                    </a:lnTo>
                    <a:lnTo>
                      <a:pt x="2475" y="18060"/>
                    </a:lnTo>
                    <a:lnTo>
                      <a:pt x="2437" y="17793"/>
                    </a:lnTo>
                    <a:lnTo>
                      <a:pt x="2380" y="17717"/>
                    </a:lnTo>
                    <a:lnTo>
                      <a:pt x="2342" y="17622"/>
                    </a:lnTo>
                    <a:lnTo>
                      <a:pt x="2227" y="17394"/>
                    </a:lnTo>
                    <a:lnTo>
                      <a:pt x="2132" y="17070"/>
                    </a:lnTo>
                    <a:lnTo>
                      <a:pt x="2037" y="16671"/>
                    </a:lnTo>
                    <a:lnTo>
                      <a:pt x="1942" y="16214"/>
                    </a:lnTo>
                    <a:lnTo>
                      <a:pt x="1847" y="15700"/>
                    </a:lnTo>
                    <a:lnTo>
                      <a:pt x="1676" y="14501"/>
                    </a:lnTo>
                    <a:lnTo>
                      <a:pt x="1504" y="13112"/>
                    </a:lnTo>
                    <a:lnTo>
                      <a:pt x="1352" y="11628"/>
                    </a:lnTo>
                    <a:lnTo>
                      <a:pt x="1219" y="10048"/>
                    </a:lnTo>
                    <a:lnTo>
                      <a:pt x="1086" y="8431"/>
                    </a:lnTo>
                    <a:lnTo>
                      <a:pt x="857" y="5310"/>
                    </a:lnTo>
                    <a:lnTo>
                      <a:pt x="686" y="2608"/>
                    </a:lnTo>
                    <a:lnTo>
                      <a:pt x="553" y="1"/>
                    </a:lnTo>
                    <a:close/>
                  </a:path>
                </a:pathLst>
              </a:custGeom>
              <a:solidFill>
                <a:srgbClr val="ACBB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28"/>
              <p:cNvSpPr/>
              <p:nvPr/>
            </p:nvSpPr>
            <p:spPr>
              <a:xfrm>
                <a:off x="-1450175" y="-743125"/>
                <a:ext cx="56625" cy="466725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18669" extrusionOk="0">
                    <a:moveTo>
                      <a:pt x="2265" y="1"/>
                    </a:moveTo>
                    <a:lnTo>
                      <a:pt x="1846" y="419"/>
                    </a:lnTo>
                    <a:lnTo>
                      <a:pt x="1637" y="2627"/>
                    </a:lnTo>
                    <a:lnTo>
                      <a:pt x="1408" y="4910"/>
                    </a:lnTo>
                    <a:lnTo>
                      <a:pt x="1142" y="7555"/>
                    </a:lnTo>
                    <a:lnTo>
                      <a:pt x="837" y="10238"/>
                    </a:lnTo>
                    <a:lnTo>
                      <a:pt x="685" y="11513"/>
                    </a:lnTo>
                    <a:lnTo>
                      <a:pt x="533" y="12674"/>
                    </a:lnTo>
                    <a:lnTo>
                      <a:pt x="400" y="13702"/>
                    </a:lnTo>
                    <a:lnTo>
                      <a:pt x="248" y="14539"/>
                    </a:lnTo>
                    <a:lnTo>
                      <a:pt x="114" y="15148"/>
                    </a:lnTo>
                    <a:lnTo>
                      <a:pt x="57" y="15376"/>
                    </a:lnTo>
                    <a:lnTo>
                      <a:pt x="0" y="15510"/>
                    </a:lnTo>
                    <a:lnTo>
                      <a:pt x="0" y="18668"/>
                    </a:lnTo>
                    <a:lnTo>
                      <a:pt x="2265" y="1"/>
                    </a:lnTo>
                    <a:close/>
                  </a:path>
                </a:pathLst>
              </a:custGeom>
              <a:solidFill>
                <a:srgbClr val="935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28"/>
              <p:cNvSpPr/>
              <p:nvPr/>
            </p:nvSpPr>
            <p:spPr>
              <a:xfrm>
                <a:off x="-1450175" y="-743125"/>
                <a:ext cx="56625" cy="466725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18669" fill="none" extrusionOk="0">
                    <a:moveTo>
                      <a:pt x="0" y="18668"/>
                    </a:moveTo>
                    <a:lnTo>
                      <a:pt x="2265" y="1"/>
                    </a:lnTo>
                    <a:lnTo>
                      <a:pt x="1846" y="419"/>
                    </a:lnTo>
                    <a:lnTo>
                      <a:pt x="1846" y="419"/>
                    </a:lnTo>
                    <a:lnTo>
                      <a:pt x="1637" y="2627"/>
                    </a:lnTo>
                    <a:lnTo>
                      <a:pt x="1408" y="4910"/>
                    </a:lnTo>
                    <a:lnTo>
                      <a:pt x="1142" y="7555"/>
                    </a:lnTo>
                    <a:lnTo>
                      <a:pt x="837" y="10238"/>
                    </a:lnTo>
                    <a:lnTo>
                      <a:pt x="685" y="11513"/>
                    </a:lnTo>
                    <a:lnTo>
                      <a:pt x="533" y="12674"/>
                    </a:lnTo>
                    <a:lnTo>
                      <a:pt x="400" y="13702"/>
                    </a:lnTo>
                    <a:lnTo>
                      <a:pt x="248" y="14539"/>
                    </a:lnTo>
                    <a:lnTo>
                      <a:pt x="114" y="15148"/>
                    </a:lnTo>
                    <a:lnTo>
                      <a:pt x="57" y="15376"/>
                    </a:lnTo>
                    <a:lnTo>
                      <a:pt x="0" y="15510"/>
                    </a:lnTo>
                    <a:lnTo>
                      <a:pt x="0" y="1866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28"/>
              <p:cNvSpPr/>
              <p:nvPr/>
            </p:nvSpPr>
            <p:spPr>
              <a:xfrm>
                <a:off x="-1450650" y="-1486200"/>
                <a:ext cx="195075" cy="893900"/>
              </a:xfrm>
              <a:custGeom>
                <a:avLst/>
                <a:gdLst/>
                <a:ahLst/>
                <a:cxnLst/>
                <a:rect l="l" t="t" r="r" b="b"/>
                <a:pathLst>
                  <a:path w="7803" h="35756" extrusionOk="0">
                    <a:moveTo>
                      <a:pt x="6089" y="0"/>
                    </a:moveTo>
                    <a:lnTo>
                      <a:pt x="5842" y="723"/>
                    </a:lnTo>
                    <a:lnTo>
                      <a:pt x="5176" y="2645"/>
                    </a:lnTo>
                    <a:lnTo>
                      <a:pt x="4225" y="5461"/>
                    </a:lnTo>
                    <a:lnTo>
                      <a:pt x="3692" y="7098"/>
                    </a:lnTo>
                    <a:lnTo>
                      <a:pt x="3140" y="8849"/>
                    </a:lnTo>
                    <a:lnTo>
                      <a:pt x="2588" y="10656"/>
                    </a:lnTo>
                    <a:lnTo>
                      <a:pt x="2036" y="12483"/>
                    </a:lnTo>
                    <a:lnTo>
                      <a:pt x="1522" y="14310"/>
                    </a:lnTo>
                    <a:lnTo>
                      <a:pt x="1066" y="16080"/>
                    </a:lnTo>
                    <a:lnTo>
                      <a:pt x="856" y="16917"/>
                    </a:lnTo>
                    <a:lnTo>
                      <a:pt x="666" y="17735"/>
                    </a:lnTo>
                    <a:lnTo>
                      <a:pt x="495" y="18534"/>
                    </a:lnTo>
                    <a:lnTo>
                      <a:pt x="343" y="19277"/>
                    </a:lnTo>
                    <a:lnTo>
                      <a:pt x="228" y="19981"/>
                    </a:lnTo>
                    <a:lnTo>
                      <a:pt x="133" y="20647"/>
                    </a:lnTo>
                    <a:lnTo>
                      <a:pt x="57" y="21237"/>
                    </a:lnTo>
                    <a:lnTo>
                      <a:pt x="19" y="21788"/>
                    </a:lnTo>
                    <a:lnTo>
                      <a:pt x="0" y="22854"/>
                    </a:lnTo>
                    <a:lnTo>
                      <a:pt x="38" y="23958"/>
                    </a:lnTo>
                    <a:lnTo>
                      <a:pt x="95" y="25119"/>
                    </a:lnTo>
                    <a:lnTo>
                      <a:pt x="171" y="26279"/>
                    </a:lnTo>
                    <a:lnTo>
                      <a:pt x="286" y="27459"/>
                    </a:lnTo>
                    <a:lnTo>
                      <a:pt x="419" y="28620"/>
                    </a:lnTo>
                    <a:lnTo>
                      <a:pt x="571" y="29743"/>
                    </a:lnTo>
                    <a:lnTo>
                      <a:pt x="704" y="30827"/>
                    </a:lnTo>
                    <a:lnTo>
                      <a:pt x="1009" y="32787"/>
                    </a:lnTo>
                    <a:lnTo>
                      <a:pt x="1294" y="34348"/>
                    </a:lnTo>
                    <a:lnTo>
                      <a:pt x="1484" y="35375"/>
                    </a:lnTo>
                    <a:lnTo>
                      <a:pt x="1561" y="35756"/>
                    </a:lnTo>
                    <a:lnTo>
                      <a:pt x="2341" y="34424"/>
                    </a:lnTo>
                    <a:lnTo>
                      <a:pt x="3159" y="32978"/>
                    </a:lnTo>
                    <a:lnTo>
                      <a:pt x="4148" y="31246"/>
                    </a:lnTo>
                    <a:lnTo>
                      <a:pt x="5176" y="29362"/>
                    </a:lnTo>
                    <a:lnTo>
                      <a:pt x="5671" y="28411"/>
                    </a:lnTo>
                    <a:lnTo>
                      <a:pt x="6147" y="27478"/>
                    </a:lnTo>
                    <a:lnTo>
                      <a:pt x="6584" y="26603"/>
                    </a:lnTo>
                    <a:lnTo>
                      <a:pt x="6965" y="25766"/>
                    </a:lnTo>
                    <a:lnTo>
                      <a:pt x="7288" y="25042"/>
                    </a:lnTo>
                    <a:lnTo>
                      <a:pt x="7536" y="24395"/>
                    </a:lnTo>
                    <a:lnTo>
                      <a:pt x="7593" y="24243"/>
                    </a:lnTo>
                    <a:lnTo>
                      <a:pt x="7631" y="24053"/>
                    </a:lnTo>
                    <a:lnTo>
                      <a:pt x="7688" y="23615"/>
                    </a:lnTo>
                    <a:lnTo>
                      <a:pt x="7745" y="23082"/>
                    </a:lnTo>
                    <a:lnTo>
                      <a:pt x="7783" y="22455"/>
                    </a:lnTo>
                    <a:lnTo>
                      <a:pt x="7802" y="21750"/>
                    </a:lnTo>
                    <a:lnTo>
                      <a:pt x="7802" y="20989"/>
                    </a:lnTo>
                    <a:lnTo>
                      <a:pt x="7783" y="20171"/>
                    </a:lnTo>
                    <a:lnTo>
                      <a:pt x="7764" y="19277"/>
                    </a:lnTo>
                    <a:lnTo>
                      <a:pt x="7669" y="17355"/>
                    </a:lnTo>
                    <a:lnTo>
                      <a:pt x="7555" y="15319"/>
                    </a:lnTo>
                    <a:lnTo>
                      <a:pt x="7402" y="13187"/>
                    </a:lnTo>
                    <a:lnTo>
                      <a:pt x="7212" y="11037"/>
                    </a:lnTo>
                    <a:lnTo>
                      <a:pt x="7022" y="8925"/>
                    </a:lnTo>
                    <a:lnTo>
                      <a:pt x="6832" y="6908"/>
                    </a:lnTo>
                    <a:lnTo>
                      <a:pt x="6470" y="3387"/>
                    </a:lnTo>
                    <a:lnTo>
                      <a:pt x="6204" y="932"/>
                    </a:lnTo>
                    <a:lnTo>
                      <a:pt x="6089" y="0"/>
                    </a:lnTo>
                    <a:close/>
                  </a:path>
                </a:pathLst>
              </a:custGeom>
              <a:solidFill>
                <a:srgbClr val="ACBB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28"/>
              <p:cNvSpPr/>
              <p:nvPr/>
            </p:nvSpPr>
            <p:spPr>
              <a:xfrm>
                <a:off x="-1411650" y="-1471475"/>
                <a:ext cx="115150" cy="879175"/>
              </a:xfrm>
              <a:custGeom>
                <a:avLst/>
                <a:gdLst/>
                <a:ahLst/>
                <a:cxnLst/>
                <a:rect l="l" t="t" r="r" b="b"/>
                <a:pathLst>
                  <a:path w="4606" h="35167" extrusionOk="0">
                    <a:moveTo>
                      <a:pt x="4606" y="1"/>
                    </a:moveTo>
                    <a:lnTo>
                      <a:pt x="4054" y="3540"/>
                    </a:lnTo>
                    <a:lnTo>
                      <a:pt x="3464" y="7441"/>
                    </a:lnTo>
                    <a:lnTo>
                      <a:pt x="2760" y="12351"/>
                    </a:lnTo>
                    <a:lnTo>
                      <a:pt x="1999" y="17907"/>
                    </a:lnTo>
                    <a:lnTo>
                      <a:pt x="1618" y="20819"/>
                    </a:lnTo>
                    <a:lnTo>
                      <a:pt x="1237" y="23768"/>
                    </a:lnTo>
                    <a:lnTo>
                      <a:pt x="876" y="26737"/>
                    </a:lnTo>
                    <a:lnTo>
                      <a:pt x="552" y="29648"/>
                    </a:lnTo>
                    <a:lnTo>
                      <a:pt x="248" y="32465"/>
                    </a:lnTo>
                    <a:lnTo>
                      <a:pt x="1" y="35167"/>
                    </a:lnTo>
                    <a:lnTo>
                      <a:pt x="4606" y="1"/>
                    </a:lnTo>
                    <a:close/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28"/>
              <p:cNvSpPr/>
              <p:nvPr/>
            </p:nvSpPr>
            <p:spPr>
              <a:xfrm>
                <a:off x="-1465400" y="-89475"/>
                <a:ext cx="467650" cy="800700"/>
              </a:xfrm>
              <a:custGeom>
                <a:avLst/>
                <a:gdLst/>
                <a:ahLst/>
                <a:cxnLst/>
                <a:rect l="l" t="t" r="r" b="b"/>
                <a:pathLst>
                  <a:path w="18706" h="32028" extrusionOk="0">
                    <a:moveTo>
                      <a:pt x="18706" y="1"/>
                    </a:moveTo>
                    <a:lnTo>
                      <a:pt x="18211" y="267"/>
                    </a:lnTo>
                    <a:lnTo>
                      <a:pt x="17621" y="572"/>
                    </a:lnTo>
                    <a:lnTo>
                      <a:pt x="16841" y="1009"/>
                    </a:lnTo>
                    <a:lnTo>
                      <a:pt x="15890" y="1561"/>
                    </a:lnTo>
                    <a:lnTo>
                      <a:pt x="14824" y="2208"/>
                    </a:lnTo>
                    <a:lnTo>
                      <a:pt x="13625" y="2969"/>
                    </a:lnTo>
                    <a:lnTo>
                      <a:pt x="12350" y="3826"/>
                    </a:lnTo>
                    <a:lnTo>
                      <a:pt x="11684" y="4282"/>
                    </a:lnTo>
                    <a:lnTo>
                      <a:pt x="10999" y="4777"/>
                    </a:lnTo>
                    <a:lnTo>
                      <a:pt x="10314" y="5291"/>
                    </a:lnTo>
                    <a:lnTo>
                      <a:pt x="9629" y="5824"/>
                    </a:lnTo>
                    <a:lnTo>
                      <a:pt x="8944" y="6395"/>
                    </a:lnTo>
                    <a:lnTo>
                      <a:pt x="8240" y="6966"/>
                    </a:lnTo>
                    <a:lnTo>
                      <a:pt x="7555" y="7574"/>
                    </a:lnTo>
                    <a:lnTo>
                      <a:pt x="6889" y="8183"/>
                    </a:lnTo>
                    <a:lnTo>
                      <a:pt x="6223" y="8830"/>
                    </a:lnTo>
                    <a:lnTo>
                      <a:pt x="5576" y="9477"/>
                    </a:lnTo>
                    <a:lnTo>
                      <a:pt x="4929" y="10162"/>
                    </a:lnTo>
                    <a:lnTo>
                      <a:pt x="4320" y="10867"/>
                    </a:lnTo>
                    <a:lnTo>
                      <a:pt x="3730" y="11571"/>
                    </a:lnTo>
                    <a:lnTo>
                      <a:pt x="3178" y="12294"/>
                    </a:lnTo>
                    <a:lnTo>
                      <a:pt x="2645" y="13055"/>
                    </a:lnTo>
                    <a:lnTo>
                      <a:pt x="2151" y="13816"/>
                    </a:lnTo>
                    <a:lnTo>
                      <a:pt x="1941" y="14197"/>
                    </a:lnTo>
                    <a:lnTo>
                      <a:pt x="1732" y="14634"/>
                    </a:lnTo>
                    <a:lnTo>
                      <a:pt x="1561" y="15129"/>
                    </a:lnTo>
                    <a:lnTo>
                      <a:pt x="1389" y="15662"/>
                    </a:lnTo>
                    <a:lnTo>
                      <a:pt x="1237" y="16252"/>
                    </a:lnTo>
                    <a:lnTo>
                      <a:pt x="1085" y="16880"/>
                    </a:lnTo>
                    <a:lnTo>
                      <a:pt x="952" y="17546"/>
                    </a:lnTo>
                    <a:lnTo>
                      <a:pt x="837" y="18231"/>
                    </a:lnTo>
                    <a:lnTo>
                      <a:pt x="723" y="18954"/>
                    </a:lnTo>
                    <a:lnTo>
                      <a:pt x="628" y="19696"/>
                    </a:lnTo>
                    <a:lnTo>
                      <a:pt x="457" y="21218"/>
                    </a:lnTo>
                    <a:lnTo>
                      <a:pt x="324" y="22760"/>
                    </a:lnTo>
                    <a:lnTo>
                      <a:pt x="210" y="24320"/>
                    </a:lnTo>
                    <a:lnTo>
                      <a:pt x="133" y="25824"/>
                    </a:lnTo>
                    <a:lnTo>
                      <a:pt x="76" y="27251"/>
                    </a:lnTo>
                    <a:lnTo>
                      <a:pt x="38" y="28545"/>
                    </a:lnTo>
                    <a:lnTo>
                      <a:pt x="19" y="29705"/>
                    </a:lnTo>
                    <a:lnTo>
                      <a:pt x="0" y="31399"/>
                    </a:lnTo>
                    <a:lnTo>
                      <a:pt x="0" y="32027"/>
                    </a:lnTo>
                    <a:lnTo>
                      <a:pt x="780" y="30942"/>
                    </a:lnTo>
                    <a:lnTo>
                      <a:pt x="1618" y="29725"/>
                    </a:lnTo>
                    <a:lnTo>
                      <a:pt x="2683" y="28202"/>
                    </a:lnTo>
                    <a:lnTo>
                      <a:pt x="3863" y="26451"/>
                    </a:lnTo>
                    <a:lnTo>
                      <a:pt x="5100" y="24587"/>
                    </a:lnTo>
                    <a:lnTo>
                      <a:pt x="6337" y="22665"/>
                    </a:lnTo>
                    <a:lnTo>
                      <a:pt x="6908" y="21732"/>
                    </a:lnTo>
                    <a:lnTo>
                      <a:pt x="7460" y="20819"/>
                    </a:lnTo>
                    <a:lnTo>
                      <a:pt x="8050" y="19791"/>
                    </a:lnTo>
                    <a:lnTo>
                      <a:pt x="8754" y="18554"/>
                    </a:lnTo>
                    <a:lnTo>
                      <a:pt x="10409" y="15548"/>
                    </a:lnTo>
                    <a:lnTo>
                      <a:pt x="12274" y="12142"/>
                    </a:lnTo>
                    <a:lnTo>
                      <a:pt x="14158" y="8621"/>
                    </a:lnTo>
                    <a:lnTo>
                      <a:pt x="17355" y="2589"/>
                    </a:lnTo>
                    <a:lnTo>
                      <a:pt x="18706" y="1"/>
                    </a:lnTo>
                    <a:close/>
                  </a:path>
                </a:pathLst>
              </a:custGeom>
              <a:solidFill>
                <a:srgbClr val="ACBB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28"/>
              <p:cNvSpPr/>
              <p:nvPr/>
            </p:nvSpPr>
            <p:spPr>
              <a:xfrm>
                <a:off x="-1465400" y="-89475"/>
                <a:ext cx="467650" cy="800700"/>
              </a:xfrm>
              <a:custGeom>
                <a:avLst/>
                <a:gdLst/>
                <a:ahLst/>
                <a:cxnLst/>
                <a:rect l="l" t="t" r="r" b="b"/>
                <a:pathLst>
                  <a:path w="18706" h="32028" extrusionOk="0">
                    <a:moveTo>
                      <a:pt x="18706" y="1"/>
                    </a:moveTo>
                    <a:lnTo>
                      <a:pt x="18211" y="743"/>
                    </a:lnTo>
                    <a:lnTo>
                      <a:pt x="17678" y="1561"/>
                    </a:lnTo>
                    <a:lnTo>
                      <a:pt x="16460" y="3464"/>
                    </a:lnTo>
                    <a:lnTo>
                      <a:pt x="15109" y="5653"/>
                    </a:lnTo>
                    <a:lnTo>
                      <a:pt x="13663" y="8069"/>
                    </a:lnTo>
                    <a:lnTo>
                      <a:pt x="12141" y="10638"/>
                    </a:lnTo>
                    <a:lnTo>
                      <a:pt x="10580" y="13321"/>
                    </a:lnTo>
                    <a:lnTo>
                      <a:pt x="9001" y="16023"/>
                    </a:lnTo>
                    <a:lnTo>
                      <a:pt x="7460" y="18726"/>
                    </a:lnTo>
                    <a:lnTo>
                      <a:pt x="4586" y="23806"/>
                    </a:lnTo>
                    <a:lnTo>
                      <a:pt x="2227" y="28031"/>
                    </a:lnTo>
                    <a:lnTo>
                      <a:pt x="0" y="32027"/>
                    </a:lnTo>
                    <a:lnTo>
                      <a:pt x="18706" y="1"/>
                    </a:lnTo>
                    <a:close/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28"/>
              <p:cNvSpPr/>
              <p:nvPr/>
            </p:nvSpPr>
            <p:spPr>
              <a:xfrm>
                <a:off x="-1481575" y="-653200"/>
                <a:ext cx="43775" cy="10895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4358" extrusionOk="0">
                    <a:moveTo>
                      <a:pt x="1751" y="0"/>
                    </a:moveTo>
                    <a:lnTo>
                      <a:pt x="1504" y="305"/>
                    </a:lnTo>
                    <a:lnTo>
                      <a:pt x="1275" y="647"/>
                    </a:lnTo>
                    <a:lnTo>
                      <a:pt x="1066" y="990"/>
                    </a:lnTo>
                    <a:lnTo>
                      <a:pt x="876" y="1351"/>
                    </a:lnTo>
                    <a:lnTo>
                      <a:pt x="723" y="1713"/>
                    </a:lnTo>
                    <a:lnTo>
                      <a:pt x="571" y="2074"/>
                    </a:lnTo>
                    <a:lnTo>
                      <a:pt x="457" y="2436"/>
                    </a:lnTo>
                    <a:lnTo>
                      <a:pt x="343" y="2778"/>
                    </a:lnTo>
                    <a:lnTo>
                      <a:pt x="191" y="3387"/>
                    </a:lnTo>
                    <a:lnTo>
                      <a:pt x="76" y="3901"/>
                    </a:lnTo>
                    <a:lnTo>
                      <a:pt x="0" y="4358"/>
                    </a:lnTo>
                    <a:lnTo>
                      <a:pt x="0" y="4358"/>
                    </a:lnTo>
                    <a:lnTo>
                      <a:pt x="133" y="4320"/>
                    </a:lnTo>
                    <a:lnTo>
                      <a:pt x="267" y="4263"/>
                    </a:lnTo>
                    <a:lnTo>
                      <a:pt x="400" y="4206"/>
                    </a:lnTo>
                    <a:lnTo>
                      <a:pt x="514" y="4111"/>
                    </a:lnTo>
                    <a:lnTo>
                      <a:pt x="609" y="3996"/>
                    </a:lnTo>
                    <a:lnTo>
                      <a:pt x="723" y="3882"/>
                    </a:lnTo>
                    <a:lnTo>
                      <a:pt x="818" y="3749"/>
                    </a:lnTo>
                    <a:lnTo>
                      <a:pt x="895" y="3597"/>
                    </a:lnTo>
                    <a:lnTo>
                      <a:pt x="1066" y="3254"/>
                    </a:lnTo>
                    <a:lnTo>
                      <a:pt x="1218" y="2893"/>
                    </a:lnTo>
                    <a:lnTo>
                      <a:pt x="1332" y="2512"/>
                    </a:lnTo>
                    <a:lnTo>
                      <a:pt x="1427" y="2112"/>
                    </a:lnTo>
                    <a:lnTo>
                      <a:pt x="1523" y="1713"/>
                    </a:lnTo>
                    <a:lnTo>
                      <a:pt x="1599" y="1332"/>
                    </a:lnTo>
                    <a:lnTo>
                      <a:pt x="1694" y="647"/>
                    </a:lnTo>
                    <a:lnTo>
                      <a:pt x="1751" y="171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6D43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28"/>
              <p:cNvSpPr/>
              <p:nvPr/>
            </p:nvSpPr>
            <p:spPr>
              <a:xfrm>
                <a:off x="-1478250" y="-332575"/>
                <a:ext cx="181750" cy="370150"/>
              </a:xfrm>
              <a:custGeom>
                <a:avLst/>
                <a:gdLst/>
                <a:ahLst/>
                <a:cxnLst/>
                <a:rect l="l" t="t" r="r" b="b"/>
                <a:pathLst>
                  <a:path w="7270" h="14806" extrusionOk="0">
                    <a:moveTo>
                      <a:pt x="7270" y="1"/>
                    </a:moveTo>
                    <a:lnTo>
                      <a:pt x="4815" y="1542"/>
                    </a:lnTo>
                    <a:lnTo>
                      <a:pt x="685" y="1542"/>
                    </a:lnTo>
                    <a:lnTo>
                      <a:pt x="628" y="1942"/>
                    </a:lnTo>
                    <a:lnTo>
                      <a:pt x="457" y="3027"/>
                    </a:lnTo>
                    <a:lnTo>
                      <a:pt x="362" y="3769"/>
                    </a:lnTo>
                    <a:lnTo>
                      <a:pt x="248" y="4625"/>
                    </a:lnTo>
                    <a:lnTo>
                      <a:pt x="153" y="5557"/>
                    </a:lnTo>
                    <a:lnTo>
                      <a:pt x="77" y="6585"/>
                    </a:lnTo>
                    <a:lnTo>
                      <a:pt x="19" y="7632"/>
                    </a:lnTo>
                    <a:lnTo>
                      <a:pt x="0" y="8735"/>
                    </a:lnTo>
                    <a:lnTo>
                      <a:pt x="19" y="9839"/>
                    </a:lnTo>
                    <a:lnTo>
                      <a:pt x="58" y="10391"/>
                    </a:lnTo>
                    <a:lnTo>
                      <a:pt x="96" y="10943"/>
                    </a:lnTo>
                    <a:lnTo>
                      <a:pt x="134" y="11476"/>
                    </a:lnTo>
                    <a:lnTo>
                      <a:pt x="210" y="11989"/>
                    </a:lnTo>
                    <a:lnTo>
                      <a:pt x="286" y="12503"/>
                    </a:lnTo>
                    <a:lnTo>
                      <a:pt x="400" y="13017"/>
                    </a:lnTo>
                    <a:lnTo>
                      <a:pt x="514" y="13493"/>
                    </a:lnTo>
                    <a:lnTo>
                      <a:pt x="647" y="13949"/>
                    </a:lnTo>
                    <a:lnTo>
                      <a:pt x="800" y="14387"/>
                    </a:lnTo>
                    <a:lnTo>
                      <a:pt x="990" y="14806"/>
                    </a:lnTo>
                    <a:lnTo>
                      <a:pt x="1637" y="13055"/>
                    </a:lnTo>
                    <a:lnTo>
                      <a:pt x="2341" y="11171"/>
                    </a:lnTo>
                    <a:lnTo>
                      <a:pt x="3235" y="8888"/>
                    </a:lnTo>
                    <a:lnTo>
                      <a:pt x="3711" y="7670"/>
                    </a:lnTo>
                    <a:lnTo>
                      <a:pt x="4225" y="6433"/>
                    </a:lnTo>
                    <a:lnTo>
                      <a:pt x="4758" y="5196"/>
                    </a:lnTo>
                    <a:lnTo>
                      <a:pt x="5272" y="3978"/>
                    </a:lnTo>
                    <a:lnTo>
                      <a:pt x="5804" y="2836"/>
                    </a:lnTo>
                    <a:lnTo>
                      <a:pt x="6318" y="1771"/>
                    </a:lnTo>
                    <a:lnTo>
                      <a:pt x="6813" y="819"/>
                    </a:lnTo>
                    <a:lnTo>
                      <a:pt x="7041" y="381"/>
                    </a:lnTo>
                    <a:lnTo>
                      <a:pt x="7270" y="1"/>
                    </a:lnTo>
                    <a:close/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28"/>
              <p:cNvSpPr/>
              <p:nvPr/>
            </p:nvSpPr>
            <p:spPr>
              <a:xfrm>
                <a:off x="-1755600" y="-2875"/>
                <a:ext cx="254550" cy="564225"/>
              </a:xfrm>
              <a:custGeom>
                <a:avLst/>
                <a:gdLst/>
                <a:ahLst/>
                <a:cxnLst/>
                <a:rect l="l" t="t" r="r" b="b"/>
                <a:pathLst>
                  <a:path w="10182" h="22569" extrusionOk="0">
                    <a:moveTo>
                      <a:pt x="0" y="0"/>
                    </a:moveTo>
                    <a:lnTo>
                      <a:pt x="552" y="933"/>
                    </a:lnTo>
                    <a:lnTo>
                      <a:pt x="1161" y="1979"/>
                    </a:lnTo>
                    <a:lnTo>
                      <a:pt x="1903" y="3292"/>
                    </a:lnTo>
                    <a:lnTo>
                      <a:pt x="2722" y="4796"/>
                    </a:lnTo>
                    <a:lnTo>
                      <a:pt x="3559" y="6394"/>
                    </a:lnTo>
                    <a:lnTo>
                      <a:pt x="3978" y="7193"/>
                    </a:lnTo>
                    <a:lnTo>
                      <a:pt x="4377" y="8011"/>
                    </a:lnTo>
                    <a:lnTo>
                      <a:pt x="4758" y="8792"/>
                    </a:lnTo>
                    <a:lnTo>
                      <a:pt x="5100" y="9553"/>
                    </a:lnTo>
                    <a:lnTo>
                      <a:pt x="5823" y="11285"/>
                    </a:lnTo>
                    <a:lnTo>
                      <a:pt x="6642" y="13321"/>
                    </a:lnTo>
                    <a:lnTo>
                      <a:pt x="7498" y="15471"/>
                    </a:lnTo>
                    <a:lnTo>
                      <a:pt x="8297" y="17602"/>
                    </a:lnTo>
                    <a:lnTo>
                      <a:pt x="9629" y="21104"/>
                    </a:lnTo>
                    <a:lnTo>
                      <a:pt x="10181" y="22569"/>
                    </a:lnTo>
                    <a:lnTo>
                      <a:pt x="9610" y="20837"/>
                    </a:lnTo>
                    <a:lnTo>
                      <a:pt x="8259" y="16841"/>
                    </a:lnTo>
                    <a:lnTo>
                      <a:pt x="7479" y="14577"/>
                    </a:lnTo>
                    <a:lnTo>
                      <a:pt x="6737" y="12426"/>
                    </a:lnTo>
                    <a:lnTo>
                      <a:pt x="6071" y="10618"/>
                    </a:lnTo>
                    <a:lnTo>
                      <a:pt x="5804" y="9914"/>
                    </a:lnTo>
                    <a:lnTo>
                      <a:pt x="5576" y="9401"/>
                    </a:lnTo>
                    <a:lnTo>
                      <a:pt x="5462" y="9153"/>
                    </a:lnTo>
                    <a:lnTo>
                      <a:pt x="4986" y="8297"/>
                    </a:lnTo>
                    <a:lnTo>
                      <a:pt x="4263" y="7060"/>
                    </a:lnTo>
                    <a:lnTo>
                      <a:pt x="2417" y="39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2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28"/>
              <p:cNvSpPr/>
              <p:nvPr/>
            </p:nvSpPr>
            <p:spPr>
              <a:xfrm>
                <a:off x="-1755600" y="-2875"/>
                <a:ext cx="254550" cy="564225"/>
              </a:xfrm>
              <a:custGeom>
                <a:avLst/>
                <a:gdLst/>
                <a:ahLst/>
                <a:cxnLst/>
                <a:rect l="l" t="t" r="r" b="b"/>
                <a:pathLst>
                  <a:path w="10182" h="2256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552" y="933"/>
                    </a:lnTo>
                    <a:lnTo>
                      <a:pt x="1161" y="1979"/>
                    </a:lnTo>
                    <a:lnTo>
                      <a:pt x="1903" y="3292"/>
                    </a:lnTo>
                    <a:lnTo>
                      <a:pt x="2722" y="4796"/>
                    </a:lnTo>
                    <a:lnTo>
                      <a:pt x="3559" y="6394"/>
                    </a:lnTo>
                    <a:lnTo>
                      <a:pt x="3978" y="7193"/>
                    </a:lnTo>
                    <a:lnTo>
                      <a:pt x="4377" y="8011"/>
                    </a:lnTo>
                    <a:lnTo>
                      <a:pt x="4758" y="8792"/>
                    </a:lnTo>
                    <a:lnTo>
                      <a:pt x="5100" y="9553"/>
                    </a:lnTo>
                    <a:lnTo>
                      <a:pt x="5100" y="9553"/>
                    </a:lnTo>
                    <a:lnTo>
                      <a:pt x="5823" y="11285"/>
                    </a:lnTo>
                    <a:lnTo>
                      <a:pt x="6642" y="13321"/>
                    </a:lnTo>
                    <a:lnTo>
                      <a:pt x="7498" y="15471"/>
                    </a:lnTo>
                    <a:lnTo>
                      <a:pt x="8297" y="17602"/>
                    </a:lnTo>
                    <a:lnTo>
                      <a:pt x="9629" y="21104"/>
                    </a:lnTo>
                    <a:lnTo>
                      <a:pt x="10181" y="22569"/>
                    </a:lnTo>
                    <a:lnTo>
                      <a:pt x="10181" y="22569"/>
                    </a:lnTo>
                    <a:lnTo>
                      <a:pt x="9610" y="20837"/>
                    </a:lnTo>
                    <a:lnTo>
                      <a:pt x="8259" y="16841"/>
                    </a:lnTo>
                    <a:lnTo>
                      <a:pt x="7479" y="14577"/>
                    </a:lnTo>
                    <a:lnTo>
                      <a:pt x="6737" y="12426"/>
                    </a:lnTo>
                    <a:lnTo>
                      <a:pt x="6071" y="10618"/>
                    </a:lnTo>
                    <a:lnTo>
                      <a:pt x="5804" y="9914"/>
                    </a:lnTo>
                    <a:lnTo>
                      <a:pt x="5576" y="9401"/>
                    </a:lnTo>
                    <a:lnTo>
                      <a:pt x="5576" y="9401"/>
                    </a:lnTo>
                    <a:lnTo>
                      <a:pt x="5462" y="9153"/>
                    </a:lnTo>
                    <a:lnTo>
                      <a:pt x="5462" y="9153"/>
                    </a:lnTo>
                    <a:lnTo>
                      <a:pt x="5462" y="9153"/>
                    </a:lnTo>
                    <a:lnTo>
                      <a:pt x="5462" y="9153"/>
                    </a:lnTo>
                    <a:lnTo>
                      <a:pt x="4986" y="8297"/>
                    </a:lnTo>
                    <a:lnTo>
                      <a:pt x="4263" y="7060"/>
                    </a:lnTo>
                    <a:lnTo>
                      <a:pt x="2417" y="397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28"/>
              <p:cNvSpPr/>
              <p:nvPr/>
            </p:nvSpPr>
            <p:spPr>
              <a:xfrm>
                <a:off x="-1619075" y="225950"/>
                <a:ext cx="287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48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15" y="248"/>
                    </a:lnTo>
                    <a:lnTo>
                      <a:pt x="115" y="2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28"/>
              <p:cNvSpPr/>
              <p:nvPr/>
            </p:nvSpPr>
            <p:spPr>
              <a:xfrm>
                <a:off x="-1619075" y="225950"/>
                <a:ext cx="287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248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15" y="248"/>
                    </a:lnTo>
                    <a:lnTo>
                      <a:pt x="115" y="248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28"/>
              <p:cNvSpPr/>
              <p:nvPr/>
            </p:nvSpPr>
            <p:spPr>
              <a:xfrm>
                <a:off x="-1461125" y="-332575"/>
                <a:ext cx="337800" cy="207925"/>
              </a:xfrm>
              <a:custGeom>
                <a:avLst/>
                <a:gdLst/>
                <a:ahLst/>
                <a:cxnLst/>
                <a:rect l="l" t="t" r="r" b="b"/>
                <a:pathLst>
                  <a:path w="13512" h="8317" extrusionOk="0">
                    <a:moveTo>
                      <a:pt x="6585" y="1"/>
                    </a:moveTo>
                    <a:lnTo>
                      <a:pt x="4130" y="1542"/>
                    </a:lnTo>
                    <a:lnTo>
                      <a:pt x="0" y="1542"/>
                    </a:lnTo>
                    <a:lnTo>
                      <a:pt x="628" y="1752"/>
                    </a:lnTo>
                    <a:lnTo>
                      <a:pt x="1237" y="1961"/>
                    </a:lnTo>
                    <a:lnTo>
                      <a:pt x="1865" y="2170"/>
                    </a:lnTo>
                    <a:lnTo>
                      <a:pt x="2474" y="2418"/>
                    </a:lnTo>
                    <a:lnTo>
                      <a:pt x="3692" y="2912"/>
                    </a:lnTo>
                    <a:lnTo>
                      <a:pt x="4891" y="3445"/>
                    </a:lnTo>
                    <a:lnTo>
                      <a:pt x="6052" y="4016"/>
                    </a:lnTo>
                    <a:lnTo>
                      <a:pt x="7155" y="4568"/>
                    </a:lnTo>
                    <a:lnTo>
                      <a:pt x="8221" y="5139"/>
                    </a:lnTo>
                    <a:lnTo>
                      <a:pt x="9230" y="5691"/>
                    </a:lnTo>
                    <a:lnTo>
                      <a:pt x="10143" y="6204"/>
                    </a:lnTo>
                    <a:lnTo>
                      <a:pt x="10980" y="6699"/>
                    </a:lnTo>
                    <a:lnTo>
                      <a:pt x="12331" y="7536"/>
                    </a:lnTo>
                    <a:lnTo>
                      <a:pt x="13207" y="8107"/>
                    </a:lnTo>
                    <a:lnTo>
                      <a:pt x="13511" y="8317"/>
                    </a:lnTo>
                    <a:lnTo>
                      <a:pt x="13302" y="7765"/>
                    </a:lnTo>
                    <a:lnTo>
                      <a:pt x="13093" y="7251"/>
                    </a:lnTo>
                    <a:lnTo>
                      <a:pt x="12864" y="6737"/>
                    </a:lnTo>
                    <a:lnTo>
                      <a:pt x="12617" y="6243"/>
                    </a:lnTo>
                    <a:lnTo>
                      <a:pt x="12350" y="5786"/>
                    </a:lnTo>
                    <a:lnTo>
                      <a:pt x="12103" y="5348"/>
                    </a:lnTo>
                    <a:lnTo>
                      <a:pt x="11818" y="4910"/>
                    </a:lnTo>
                    <a:lnTo>
                      <a:pt x="11551" y="4511"/>
                    </a:lnTo>
                    <a:lnTo>
                      <a:pt x="11266" y="4111"/>
                    </a:lnTo>
                    <a:lnTo>
                      <a:pt x="10980" y="3750"/>
                    </a:lnTo>
                    <a:lnTo>
                      <a:pt x="10695" y="3407"/>
                    </a:lnTo>
                    <a:lnTo>
                      <a:pt x="10409" y="3065"/>
                    </a:lnTo>
                    <a:lnTo>
                      <a:pt x="9820" y="2456"/>
                    </a:lnTo>
                    <a:lnTo>
                      <a:pt x="9268" y="1923"/>
                    </a:lnTo>
                    <a:lnTo>
                      <a:pt x="8735" y="1466"/>
                    </a:lnTo>
                    <a:lnTo>
                      <a:pt x="8221" y="1067"/>
                    </a:lnTo>
                    <a:lnTo>
                      <a:pt x="7764" y="724"/>
                    </a:lnTo>
                    <a:lnTo>
                      <a:pt x="7365" y="458"/>
                    </a:lnTo>
                    <a:lnTo>
                      <a:pt x="7041" y="248"/>
                    </a:lnTo>
                    <a:lnTo>
                      <a:pt x="6794" y="115"/>
                    </a:lnTo>
                    <a:lnTo>
                      <a:pt x="6585" y="1"/>
                    </a:lnTo>
                    <a:close/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28"/>
              <p:cNvSpPr/>
              <p:nvPr/>
            </p:nvSpPr>
            <p:spPr>
              <a:xfrm>
                <a:off x="-1357900" y="-332575"/>
                <a:ext cx="234575" cy="207925"/>
              </a:xfrm>
              <a:custGeom>
                <a:avLst/>
                <a:gdLst/>
                <a:ahLst/>
                <a:cxnLst/>
                <a:rect l="l" t="t" r="r" b="b"/>
                <a:pathLst>
                  <a:path w="9383" h="8317" extrusionOk="0">
                    <a:moveTo>
                      <a:pt x="2456" y="1"/>
                    </a:moveTo>
                    <a:lnTo>
                      <a:pt x="1" y="1542"/>
                    </a:lnTo>
                    <a:lnTo>
                      <a:pt x="286" y="1618"/>
                    </a:lnTo>
                    <a:lnTo>
                      <a:pt x="629" y="1714"/>
                    </a:lnTo>
                    <a:lnTo>
                      <a:pt x="1066" y="1847"/>
                    </a:lnTo>
                    <a:lnTo>
                      <a:pt x="1599" y="2018"/>
                    </a:lnTo>
                    <a:lnTo>
                      <a:pt x="2208" y="2246"/>
                    </a:lnTo>
                    <a:lnTo>
                      <a:pt x="2874" y="2551"/>
                    </a:lnTo>
                    <a:lnTo>
                      <a:pt x="3597" y="2893"/>
                    </a:lnTo>
                    <a:lnTo>
                      <a:pt x="3978" y="3084"/>
                    </a:lnTo>
                    <a:lnTo>
                      <a:pt x="4358" y="3312"/>
                    </a:lnTo>
                    <a:lnTo>
                      <a:pt x="4758" y="3540"/>
                    </a:lnTo>
                    <a:lnTo>
                      <a:pt x="5139" y="3788"/>
                    </a:lnTo>
                    <a:lnTo>
                      <a:pt x="5538" y="4054"/>
                    </a:lnTo>
                    <a:lnTo>
                      <a:pt x="5919" y="4340"/>
                    </a:lnTo>
                    <a:lnTo>
                      <a:pt x="6318" y="4644"/>
                    </a:lnTo>
                    <a:lnTo>
                      <a:pt x="6699" y="4968"/>
                    </a:lnTo>
                    <a:lnTo>
                      <a:pt x="7080" y="5310"/>
                    </a:lnTo>
                    <a:lnTo>
                      <a:pt x="7441" y="5672"/>
                    </a:lnTo>
                    <a:lnTo>
                      <a:pt x="7803" y="6052"/>
                    </a:lnTo>
                    <a:lnTo>
                      <a:pt x="8145" y="6471"/>
                    </a:lnTo>
                    <a:lnTo>
                      <a:pt x="8488" y="6889"/>
                    </a:lnTo>
                    <a:lnTo>
                      <a:pt x="8792" y="7346"/>
                    </a:lnTo>
                    <a:lnTo>
                      <a:pt x="9097" y="7822"/>
                    </a:lnTo>
                    <a:lnTo>
                      <a:pt x="9382" y="8317"/>
                    </a:lnTo>
                    <a:lnTo>
                      <a:pt x="9325" y="8088"/>
                    </a:lnTo>
                    <a:lnTo>
                      <a:pt x="9230" y="7822"/>
                    </a:lnTo>
                    <a:lnTo>
                      <a:pt x="9097" y="7460"/>
                    </a:lnTo>
                    <a:lnTo>
                      <a:pt x="8925" y="7023"/>
                    </a:lnTo>
                    <a:lnTo>
                      <a:pt x="8697" y="6528"/>
                    </a:lnTo>
                    <a:lnTo>
                      <a:pt x="8412" y="5957"/>
                    </a:lnTo>
                    <a:lnTo>
                      <a:pt x="8050" y="5348"/>
                    </a:lnTo>
                    <a:lnTo>
                      <a:pt x="7632" y="4701"/>
                    </a:lnTo>
                    <a:lnTo>
                      <a:pt x="7403" y="4378"/>
                    </a:lnTo>
                    <a:lnTo>
                      <a:pt x="7156" y="4035"/>
                    </a:lnTo>
                    <a:lnTo>
                      <a:pt x="6870" y="3693"/>
                    </a:lnTo>
                    <a:lnTo>
                      <a:pt x="6585" y="3331"/>
                    </a:lnTo>
                    <a:lnTo>
                      <a:pt x="6280" y="2989"/>
                    </a:lnTo>
                    <a:lnTo>
                      <a:pt x="5938" y="2646"/>
                    </a:lnTo>
                    <a:lnTo>
                      <a:pt x="5576" y="2284"/>
                    </a:lnTo>
                    <a:lnTo>
                      <a:pt x="5215" y="1942"/>
                    </a:lnTo>
                    <a:lnTo>
                      <a:pt x="4815" y="1599"/>
                    </a:lnTo>
                    <a:lnTo>
                      <a:pt x="4397" y="1276"/>
                    </a:lnTo>
                    <a:lnTo>
                      <a:pt x="3940" y="933"/>
                    </a:lnTo>
                    <a:lnTo>
                      <a:pt x="3464" y="610"/>
                    </a:lnTo>
                    <a:lnTo>
                      <a:pt x="2969" y="305"/>
                    </a:lnTo>
                    <a:lnTo>
                      <a:pt x="2456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28"/>
              <p:cNvSpPr/>
              <p:nvPr/>
            </p:nvSpPr>
            <p:spPr>
              <a:xfrm>
                <a:off x="-1794125" y="-856350"/>
                <a:ext cx="348725" cy="484325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19373" extrusionOk="0">
                    <a:moveTo>
                      <a:pt x="0" y="1"/>
                    </a:moveTo>
                    <a:lnTo>
                      <a:pt x="152" y="438"/>
                    </a:lnTo>
                    <a:lnTo>
                      <a:pt x="571" y="1618"/>
                    </a:lnTo>
                    <a:lnTo>
                      <a:pt x="875" y="2436"/>
                    </a:lnTo>
                    <a:lnTo>
                      <a:pt x="1218" y="3369"/>
                    </a:lnTo>
                    <a:lnTo>
                      <a:pt x="1637" y="4396"/>
                    </a:lnTo>
                    <a:lnTo>
                      <a:pt x="2074" y="5481"/>
                    </a:lnTo>
                    <a:lnTo>
                      <a:pt x="2569" y="6604"/>
                    </a:lnTo>
                    <a:lnTo>
                      <a:pt x="3102" y="7765"/>
                    </a:lnTo>
                    <a:lnTo>
                      <a:pt x="3654" y="8925"/>
                    </a:lnTo>
                    <a:lnTo>
                      <a:pt x="4263" y="10067"/>
                    </a:lnTo>
                    <a:lnTo>
                      <a:pt x="4567" y="10600"/>
                    </a:lnTo>
                    <a:lnTo>
                      <a:pt x="4872" y="11133"/>
                    </a:lnTo>
                    <a:lnTo>
                      <a:pt x="5195" y="11647"/>
                    </a:lnTo>
                    <a:lnTo>
                      <a:pt x="5499" y="12141"/>
                    </a:lnTo>
                    <a:lnTo>
                      <a:pt x="5823" y="12617"/>
                    </a:lnTo>
                    <a:lnTo>
                      <a:pt x="6166" y="13055"/>
                    </a:lnTo>
                    <a:lnTo>
                      <a:pt x="6489" y="13473"/>
                    </a:lnTo>
                    <a:lnTo>
                      <a:pt x="6832" y="13854"/>
                    </a:lnTo>
                    <a:lnTo>
                      <a:pt x="7498" y="14558"/>
                    </a:lnTo>
                    <a:lnTo>
                      <a:pt x="8164" y="15205"/>
                    </a:lnTo>
                    <a:lnTo>
                      <a:pt x="8811" y="15814"/>
                    </a:lnTo>
                    <a:lnTo>
                      <a:pt x="9439" y="16347"/>
                    </a:lnTo>
                    <a:lnTo>
                      <a:pt x="10066" y="16861"/>
                    </a:lnTo>
                    <a:lnTo>
                      <a:pt x="10656" y="17298"/>
                    </a:lnTo>
                    <a:lnTo>
                      <a:pt x="11208" y="17717"/>
                    </a:lnTo>
                    <a:lnTo>
                      <a:pt x="11722" y="18078"/>
                    </a:lnTo>
                    <a:lnTo>
                      <a:pt x="12217" y="18383"/>
                    </a:lnTo>
                    <a:lnTo>
                      <a:pt x="12635" y="18649"/>
                    </a:lnTo>
                    <a:lnTo>
                      <a:pt x="13340" y="19068"/>
                    </a:lnTo>
                    <a:lnTo>
                      <a:pt x="13796" y="19296"/>
                    </a:lnTo>
                    <a:lnTo>
                      <a:pt x="13948" y="19372"/>
                    </a:lnTo>
                    <a:lnTo>
                      <a:pt x="13435" y="17831"/>
                    </a:lnTo>
                    <a:lnTo>
                      <a:pt x="12845" y="16195"/>
                    </a:lnTo>
                    <a:lnTo>
                      <a:pt x="12141" y="14254"/>
                    </a:lnTo>
                    <a:lnTo>
                      <a:pt x="11741" y="13226"/>
                    </a:lnTo>
                    <a:lnTo>
                      <a:pt x="11322" y="12179"/>
                    </a:lnTo>
                    <a:lnTo>
                      <a:pt x="10904" y="11171"/>
                    </a:lnTo>
                    <a:lnTo>
                      <a:pt x="10466" y="10219"/>
                    </a:lnTo>
                    <a:lnTo>
                      <a:pt x="10028" y="9306"/>
                    </a:lnTo>
                    <a:lnTo>
                      <a:pt x="9610" y="8507"/>
                    </a:lnTo>
                    <a:lnTo>
                      <a:pt x="9400" y="8164"/>
                    </a:lnTo>
                    <a:lnTo>
                      <a:pt x="9210" y="7822"/>
                    </a:lnTo>
                    <a:lnTo>
                      <a:pt x="9020" y="7536"/>
                    </a:lnTo>
                    <a:lnTo>
                      <a:pt x="8830" y="7289"/>
                    </a:lnTo>
                    <a:lnTo>
                      <a:pt x="8392" y="6813"/>
                    </a:lnTo>
                    <a:lnTo>
                      <a:pt x="7878" y="6280"/>
                    </a:lnTo>
                    <a:lnTo>
                      <a:pt x="7269" y="5709"/>
                    </a:lnTo>
                    <a:lnTo>
                      <a:pt x="6603" y="5120"/>
                    </a:lnTo>
                    <a:lnTo>
                      <a:pt x="5899" y="4530"/>
                    </a:lnTo>
                    <a:lnTo>
                      <a:pt x="5157" y="3921"/>
                    </a:lnTo>
                    <a:lnTo>
                      <a:pt x="3673" y="2741"/>
                    </a:lnTo>
                    <a:lnTo>
                      <a:pt x="2265" y="1675"/>
                    </a:lnTo>
                    <a:lnTo>
                      <a:pt x="1104" y="800"/>
                    </a:lnTo>
                    <a:lnTo>
                      <a:pt x="0" y="1"/>
                    </a:lnTo>
                    <a:close/>
                    <a:moveTo>
                      <a:pt x="13948" y="19372"/>
                    </a:moveTo>
                    <a:lnTo>
                      <a:pt x="13948" y="19372"/>
                    </a:lnTo>
                    <a:lnTo>
                      <a:pt x="13948" y="19372"/>
                    </a:lnTo>
                    <a:close/>
                  </a:path>
                </a:pathLst>
              </a:custGeom>
              <a:solidFill>
                <a:srgbClr val="93A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28"/>
              <p:cNvSpPr/>
              <p:nvPr/>
            </p:nvSpPr>
            <p:spPr>
              <a:xfrm>
                <a:off x="-1794125" y="-856350"/>
                <a:ext cx="348725" cy="484325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19373" fill="none" extrusionOk="0">
                    <a:moveTo>
                      <a:pt x="13948" y="19372"/>
                    </a:moveTo>
                    <a:lnTo>
                      <a:pt x="13948" y="19372"/>
                    </a:lnTo>
                    <a:lnTo>
                      <a:pt x="13796" y="19296"/>
                    </a:lnTo>
                    <a:lnTo>
                      <a:pt x="13340" y="19068"/>
                    </a:lnTo>
                    <a:lnTo>
                      <a:pt x="12635" y="18649"/>
                    </a:lnTo>
                    <a:lnTo>
                      <a:pt x="12217" y="18383"/>
                    </a:lnTo>
                    <a:lnTo>
                      <a:pt x="11722" y="18078"/>
                    </a:lnTo>
                    <a:lnTo>
                      <a:pt x="11208" y="17717"/>
                    </a:lnTo>
                    <a:lnTo>
                      <a:pt x="10656" y="17298"/>
                    </a:lnTo>
                    <a:lnTo>
                      <a:pt x="10066" y="16861"/>
                    </a:lnTo>
                    <a:lnTo>
                      <a:pt x="9439" y="16347"/>
                    </a:lnTo>
                    <a:lnTo>
                      <a:pt x="8811" y="15814"/>
                    </a:lnTo>
                    <a:lnTo>
                      <a:pt x="8164" y="15205"/>
                    </a:lnTo>
                    <a:lnTo>
                      <a:pt x="7498" y="14558"/>
                    </a:lnTo>
                    <a:lnTo>
                      <a:pt x="6832" y="13854"/>
                    </a:lnTo>
                    <a:lnTo>
                      <a:pt x="6832" y="13854"/>
                    </a:lnTo>
                    <a:lnTo>
                      <a:pt x="6489" y="13473"/>
                    </a:lnTo>
                    <a:lnTo>
                      <a:pt x="6166" y="13055"/>
                    </a:lnTo>
                    <a:lnTo>
                      <a:pt x="5823" y="12617"/>
                    </a:lnTo>
                    <a:lnTo>
                      <a:pt x="5499" y="12141"/>
                    </a:lnTo>
                    <a:lnTo>
                      <a:pt x="5195" y="11647"/>
                    </a:lnTo>
                    <a:lnTo>
                      <a:pt x="4872" y="11133"/>
                    </a:lnTo>
                    <a:lnTo>
                      <a:pt x="4567" y="10600"/>
                    </a:lnTo>
                    <a:lnTo>
                      <a:pt x="4263" y="10067"/>
                    </a:lnTo>
                    <a:lnTo>
                      <a:pt x="3654" y="8925"/>
                    </a:lnTo>
                    <a:lnTo>
                      <a:pt x="3102" y="7765"/>
                    </a:lnTo>
                    <a:lnTo>
                      <a:pt x="2569" y="6604"/>
                    </a:lnTo>
                    <a:lnTo>
                      <a:pt x="2074" y="5481"/>
                    </a:lnTo>
                    <a:lnTo>
                      <a:pt x="1637" y="4396"/>
                    </a:lnTo>
                    <a:lnTo>
                      <a:pt x="1218" y="3369"/>
                    </a:lnTo>
                    <a:lnTo>
                      <a:pt x="875" y="2436"/>
                    </a:lnTo>
                    <a:lnTo>
                      <a:pt x="571" y="1618"/>
                    </a:lnTo>
                    <a:lnTo>
                      <a:pt x="152" y="438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104" y="800"/>
                    </a:lnTo>
                    <a:lnTo>
                      <a:pt x="2265" y="1675"/>
                    </a:lnTo>
                    <a:lnTo>
                      <a:pt x="3673" y="2741"/>
                    </a:lnTo>
                    <a:lnTo>
                      <a:pt x="5157" y="3921"/>
                    </a:lnTo>
                    <a:lnTo>
                      <a:pt x="5899" y="4530"/>
                    </a:lnTo>
                    <a:lnTo>
                      <a:pt x="6603" y="5120"/>
                    </a:lnTo>
                    <a:lnTo>
                      <a:pt x="7269" y="5709"/>
                    </a:lnTo>
                    <a:lnTo>
                      <a:pt x="7878" y="6280"/>
                    </a:lnTo>
                    <a:lnTo>
                      <a:pt x="8392" y="6813"/>
                    </a:lnTo>
                    <a:lnTo>
                      <a:pt x="8830" y="7289"/>
                    </a:lnTo>
                    <a:lnTo>
                      <a:pt x="8830" y="7289"/>
                    </a:lnTo>
                    <a:lnTo>
                      <a:pt x="9020" y="7536"/>
                    </a:lnTo>
                    <a:lnTo>
                      <a:pt x="9210" y="7822"/>
                    </a:lnTo>
                    <a:lnTo>
                      <a:pt x="9400" y="8164"/>
                    </a:lnTo>
                    <a:lnTo>
                      <a:pt x="9610" y="8507"/>
                    </a:lnTo>
                    <a:lnTo>
                      <a:pt x="10028" y="9306"/>
                    </a:lnTo>
                    <a:lnTo>
                      <a:pt x="10466" y="10219"/>
                    </a:lnTo>
                    <a:lnTo>
                      <a:pt x="10904" y="11171"/>
                    </a:lnTo>
                    <a:lnTo>
                      <a:pt x="11322" y="12179"/>
                    </a:lnTo>
                    <a:lnTo>
                      <a:pt x="11741" y="13226"/>
                    </a:lnTo>
                    <a:lnTo>
                      <a:pt x="12141" y="14254"/>
                    </a:lnTo>
                    <a:lnTo>
                      <a:pt x="12845" y="16195"/>
                    </a:lnTo>
                    <a:lnTo>
                      <a:pt x="13435" y="17831"/>
                    </a:lnTo>
                    <a:lnTo>
                      <a:pt x="13948" y="1937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28"/>
              <p:cNvSpPr/>
              <p:nvPr/>
            </p:nvSpPr>
            <p:spPr>
              <a:xfrm>
                <a:off x="-1794125" y="-856350"/>
                <a:ext cx="348725" cy="484325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19373" extrusionOk="0">
                    <a:moveTo>
                      <a:pt x="0" y="1"/>
                    </a:moveTo>
                    <a:lnTo>
                      <a:pt x="761" y="1447"/>
                    </a:lnTo>
                    <a:lnTo>
                      <a:pt x="1560" y="2988"/>
                    </a:lnTo>
                    <a:lnTo>
                      <a:pt x="2550" y="4834"/>
                    </a:lnTo>
                    <a:lnTo>
                      <a:pt x="3616" y="6794"/>
                    </a:lnTo>
                    <a:lnTo>
                      <a:pt x="4681" y="8697"/>
                    </a:lnTo>
                    <a:lnTo>
                      <a:pt x="5176" y="9553"/>
                    </a:lnTo>
                    <a:lnTo>
                      <a:pt x="5652" y="10334"/>
                    </a:lnTo>
                    <a:lnTo>
                      <a:pt x="6070" y="11019"/>
                    </a:lnTo>
                    <a:lnTo>
                      <a:pt x="6432" y="11551"/>
                    </a:lnTo>
                    <a:lnTo>
                      <a:pt x="6812" y="12065"/>
                    </a:lnTo>
                    <a:lnTo>
                      <a:pt x="7269" y="12617"/>
                    </a:lnTo>
                    <a:lnTo>
                      <a:pt x="7802" y="13226"/>
                    </a:lnTo>
                    <a:lnTo>
                      <a:pt x="8373" y="13854"/>
                    </a:lnTo>
                    <a:lnTo>
                      <a:pt x="8982" y="14482"/>
                    </a:lnTo>
                    <a:lnTo>
                      <a:pt x="9610" y="15148"/>
                    </a:lnTo>
                    <a:lnTo>
                      <a:pt x="10866" y="16423"/>
                    </a:lnTo>
                    <a:lnTo>
                      <a:pt x="12046" y="17565"/>
                    </a:lnTo>
                    <a:lnTo>
                      <a:pt x="13035" y="18516"/>
                    </a:lnTo>
                    <a:lnTo>
                      <a:pt x="13948" y="19372"/>
                    </a:lnTo>
                    <a:lnTo>
                      <a:pt x="12902" y="18364"/>
                    </a:lnTo>
                    <a:lnTo>
                      <a:pt x="11817" y="17298"/>
                    </a:lnTo>
                    <a:lnTo>
                      <a:pt x="10523" y="15985"/>
                    </a:lnTo>
                    <a:lnTo>
                      <a:pt x="10504" y="16042"/>
                    </a:lnTo>
                    <a:lnTo>
                      <a:pt x="10181" y="15624"/>
                    </a:lnTo>
                    <a:lnTo>
                      <a:pt x="9134" y="14520"/>
                    </a:lnTo>
                    <a:lnTo>
                      <a:pt x="8126" y="13416"/>
                    </a:lnTo>
                    <a:lnTo>
                      <a:pt x="7688" y="12884"/>
                    </a:lnTo>
                    <a:lnTo>
                      <a:pt x="7269" y="12389"/>
                    </a:lnTo>
                    <a:lnTo>
                      <a:pt x="6908" y="11913"/>
                    </a:lnTo>
                    <a:lnTo>
                      <a:pt x="6603" y="11475"/>
                    </a:lnTo>
                    <a:lnTo>
                      <a:pt x="6204" y="10866"/>
                    </a:lnTo>
                    <a:lnTo>
                      <a:pt x="5747" y="10143"/>
                    </a:lnTo>
                    <a:lnTo>
                      <a:pt x="4738" y="8450"/>
                    </a:lnTo>
                    <a:lnTo>
                      <a:pt x="3654" y="6566"/>
                    </a:lnTo>
                    <a:lnTo>
                      <a:pt x="2569" y="4644"/>
                    </a:lnTo>
                    <a:lnTo>
                      <a:pt x="761" y="139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DB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28"/>
              <p:cNvSpPr/>
              <p:nvPr/>
            </p:nvSpPr>
            <p:spPr>
              <a:xfrm>
                <a:off x="-1794125" y="-856350"/>
                <a:ext cx="348725" cy="484325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1937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761" y="1447"/>
                    </a:lnTo>
                    <a:lnTo>
                      <a:pt x="1560" y="2988"/>
                    </a:lnTo>
                    <a:lnTo>
                      <a:pt x="2550" y="4834"/>
                    </a:lnTo>
                    <a:lnTo>
                      <a:pt x="3616" y="6794"/>
                    </a:lnTo>
                    <a:lnTo>
                      <a:pt x="4681" y="8697"/>
                    </a:lnTo>
                    <a:lnTo>
                      <a:pt x="5176" y="9553"/>
                    </a:lnTo>
                    <a:lnTo>
                      <a:pt x="5652" y="10334"/>
                    </a:lnTo>
                    <a:lnTo>
                      <a:pt x="6070" y="11019"/>
                    </a:lnTo>
                    <a:lnTo>
                      <a:pt x="6432" y="11551"/>
                    </a:lnTo>
                    <a:lnTo>
                      <a:pt x="6432" y="11551"/>
                    </a:lnTo>
                    <a:lnTo>
                      <a:pt x="6812" y="12065"/>
                    </a:lnTo>
                    <a:lnTo>
                      <a:pt x="7269" y="12617"/>
                    </a:lnTo>
                    <a:lnTo>
                      <a:pt x="7802" y="13226"/>
                    </a:lnTo>
                    <a:lnTo>
                      <a:pt x="8373" y="13854"/>
                    </a:lnTo>
                    <a:lnTo>
                      <a:pt x="8982" y="14482"/>
                    </a:lnTo>
                    <a:lnTo>
                      <a:pt x="9610" y="15148"/>
                    </a:lnTo>
                    <a:lnTo>
                      <a:pt x="10866" y="16423"/>
                    </a:lnTo>
                    <a:lnTo>
                      <a:pt x="12046" y="17565"/>
                    </a:lnTo>
                    <a:lnTo>
                      <a:pt x="13035" y="18516"/>
                    </a:lnTo>
                    <a:lnTo>
                      <a:pt x="13948" y="19372"/>
                    </a:lnTo>
                    <a:lnTo>
                      <a:pt x="13948" y="19372"/>
                    </a:lnTo>
                    <a:lnTo>
                      <a:pt x="12902" y="18364"/>
                    </a:lnTo>
                    <a:lnTo>
                      <a:pt x="11817" y="17298"/>
                    </a:lnTo>
                    <a:lnTo>
                      <a:pt x="10523" y="15985"/>
                    </a:lnTo>
                    <a:lnTo>
                      <a:pt x="10504" y="16042"/>
                    </a:lnTo>
                    <a:lnTo>
                      <a:pt x="10181" y="15624"/>
                    </a:lnTo>
                    <a:lnTo>
                      <a:pt x="10181" y="15624"/>
                    </a:lnTo>
                    <a:lnTo>
                      <a:pt x="9134" y="14520"/>
                    </a:lnTo>
                    <a:lnTo>
                      <a:pt x="8126" y="13416"/>
                    </a:lnTo>
                    <a:lnTo>
                      <a:pt x="7688" y="12884"/>
                    </a:lnTo>
                    <a:lnTo>
                      <a:pt x="7269" y="12389"/>
                    </a:lnTo>
                    <a:lnTo>
                      <a:pt x="6908" y="11913"/>
                    </a:lnTo>
                    <a:lnTo>
                      <a:pt x="6603" y="11475"/>
                    </a:lnTo>
                    <a:lnTo>
                      <a:pt x="6603" y="11475"/>
                    </a:lnTo>
                    <a:lnTo>
                      <a:pt x="6204" y="10866"/>
                    </a:lnTo>
                    <a:lnTo>
                      <a:pt x="5747" y="10143"/>
                    </a:lnTo>
                    <a:lnTo>
                      <a:pt x="4738" y="8450"/>
                    </a:lnTo>
                    <a:lnTo>
                      <a:pt x="3654" y="6566"/>
                    </a:lnTo>
                    <a:lnTo>
                      <a:pt x="2569" y="4644"/>
                    </a:lnTo>
                    <a:lnTo>
                      <a:pt x="761" y="1390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28"/>
              <p:cNvSpPr/>
              <p:nvPr/>
            </p:nvSpPr>
            <p:spPr>
              <a:xfrm>
                <a:off x="-1829825" y="-239800"/>
                <a:ext cx="108975" cy="208875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8355" extrusionOk="0">
                    <a:moveTo>
                      <a:pt x="1" y="1"/>
                    </a:moveTo>
                    <a:lnTo>
                      <a:pt x="2075" y="7270"/>
                    </a:lnTo>
                    <a:lnTo>
                      <a:pt x="3654" y="8354"/>
                    </a:lnTo>
                    <a:lnTo>
                      <a:pt x="4359" y="1923"/>
                    </a:lnTo>
                    <a:lnTo>
                      <a:pt x="4054" y="1732"/>
                    </a:lnTo>
                    <a:lnTo>
                      <a:pt x="3673" y="1523"/>
                    </a:lnTo>
                    <a:lnTo>
                      <a:pt x="3160" y="1238"/>
                    </a:lnTo>
                    <a:lnTo>
                      <a:pt x="2532" y="952"/>
                    </a:lnTo>
                    <a:lnTo>
                      <a:pt x="1790" y="629"/>
                    </a:lnTo>
                    <a:lnTo>
                      <a:pt x="933" y="305"/>
                    </a:lnTo>
                    <a:lnTo>
                      <a:pt x="477" y="15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28"/>
              <p:cNvSpPr/>
              <p:nvPr/>
            </p:nvSpPr>
            <p:spPr>
              <a:xfrm>
                <a:off x="-1357900" y="151725"/>
                <a:ext cx="74250" cy="26882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0753" extrusionOk="0">
                    <a:moveTo>
                      <a:pt x="1105" y="1"/>
                    </a:moveTo>
                    <a:lnTo>
                      <a:pt x="1" y="1238"/>
                    </a:lnTo>
                    <a:lnTo>
                      <a:pt x="2208" y="10752"/>
                    </a:lnTo>
                    <a:lnTo>
                      <a:pt x="2969" y="9420"/>
                    </a:lnTo>
                    <a:lnTo>
                      <a:pt x="1105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28"/>
              <p:cNvSpPr/>
              <p:nvPr/>
            </p:nvSpPr>
            <p:spPr>
              <a:xfrm>
                <a:off x="-1223725" y="44700"/>
                <a:ext cx="45200" cy="185075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7403" extrusionOk="0">
                    <a:moveTo>
                      <a:pt x="571" y="0"/>
                    </a:moveTo>
                    <a:lnTo>
                      <a:pt x="0" y="438"/>
                    </a:lnTo>
                    <a:lnTo>
                      <a:pt x="1218" y="7402"/>
                    </a:lnTo>
                    <a:lnTo>
                      <a:pt x="1808" y="6394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28"/>
              <p:cNvSpPr/>
              <p:nvPr/>
            </p:nvSpPr>
            <p:spPr>
              <a:xfrm>
                <a:off x="-1382150" y="-1190775"/>
                <a:ext cx="126575" cy="371550"/>
              </a:xfrm>
              <a:custGeom>
                <a:avLst/>
                <a:gdLst/>
                <a:ahLst/>
                <a:cxnLst/>
                <a:rect l="l" t="t" r="r" b="b"/>
                <a:pathLst>
                  <a:path w="5063" h="14862" extrusionOk="0">
                    <a:moveTo>
                      <a:pt x="4548" y="0"/>
                    </a:moveTo>
                    <a:lnTo>
                      <a:pt x="1732" y="1694"/>
                    </a:lnTo>
                    <a:lnTo>
                      <a:pt x="0" y="14862"/>
                    </a:lnTo>
                    <a:lnTo>
                      <a:pt x="5062" y="9971"/>
                    </a:lnTo>
                    <a:lnTo>
                      <a:pt x="5005" y="8792"/>
                    </a:lnTo>
                    <a:lnTo>
                      <a:pt x="4891" y="6013"/>
                    </a:lnTo>
                    <a:lnTo>
                      <a:pt x="4720" y="2702"/>
                    </a:lnTo>
                    <a:lnTo>
                      <a:pt x="4643" y="1218"/>
                    </a:lnTo>
                    <a:lnTo>
                      <a:pt x="4548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28"/>
              <p:cNvSpPr/>
              <p:nvPr/>
            </p:nvSpPr>
            <p:spPr>
              <a:xfrm>
                <a:off x="-1716600" y="-791650"/>
                <a:ext cx="93275" cy="199350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7974" extrusionOk="0">
                    <a:moveTo>
                      <a:pt x="362" y="1"/>
                    </a:moveTo>
                    <a:lnTo>
                      <a:pt x="1" y="3007"/>
                    </a:lnTo>
                    <a:lnTo>
                      <a:pt x="324" y="3616"/>
                    </a:lnTo>
                    <a:lnTo>
                      <a:pt x="1124" y="5062"/>
                    </a:lnTo>
                    <a:lnTo>
                      <a:pt x="1580" y="5919"/>
                    </a:lnTo>
                    <a:lnTo>
                      <a:pt x="2075" y="6718"/>
                    </a:lnTo>
                    <a:lnTo>
                      <a:pt x="2532" y="7441"/>
                    </a:lnTo>
                    <a:lnTo>
                      <a:pt x="2722" y="7727"/>
                    </a:lnTo>
                    <a:lnTo>
                      <a:pt x="2912" y="7974"/>
                    </a:lnTo>
                    <a:lnTo>
                      <a:pt x="3731" y="2741"/>
                    </a:lnTo>
                    <a:lnTo>
                      <a:pt x="362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28"/>
              <p:cNvSpPr/>
              <p:nvPr/>
            </p:nvSpPr>
            <p:spPr>
              <a:xfrm>
                <a:off x="-1539625" y="-549500"/>
                <a:ext cx="38575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3712" extrusionOk="0">
                    <a:moveTo>
                      <a:pt x="1180" y="1"/>
                    </a:moveTo>
                    <a:lnTo>
                      <a:pt x="1" y="3350"/>
                    </a:lnTo>
                    <a:lnTo>
                      <a:pt x="343" y="3711"/>
                    </a:lnTo>
                    <a:lnTo>
                      <a:pt x="1542" y="914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9B97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28"/>
              <p:cNvSpPr/>
              <p:nvPr/>
            </p:nvSpPr>
            <p:spPr>
              <a:xfrm>
                <a:off x="-1539625" y="-549500"/>
                <a:ext cx="38575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3712" fill="none" extrusionOk="0">
                    <a:moveTo>
                      <a:pt x="1180" y="1"/>
                    </a:moveTo>
                    <a:lnTo>
                      <a:pt x="1" y="3350"/>
                    </a:lnTo>
                    <a:lnTo>
                      <a:pt x="1" y="3350"/>
                    </a:lnTo>
                    <a:lnTo>
                      <a:pt x="1" y="3350"/>
                    </a:lnTo>
                    <a:lnTo>
                      <a:pt x="343" y="3711"/>
                    </a:lnTo>
                    <a:lnTo>
                      <a:pt x="1542" y="914"/>
                    </a:lnTo>
                    <a:lnTo>
                      <a:pt x="118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28"/>
              <p:cNvSpPr/>
              <p:nvPr/>
            </p:nvSpPr>
            <p:spPr>
              <a:xfrm>
                <a:off x="-1539625" y="-465775"/>
                <a:ext cx="860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0" extrusionOk="0">
                    <a:moveTo>
                      <a:pt x="1" y="1"/>
                    </a:moveTo>
                    <a:lnTo>
                      <a:pt x="324" y="419"/>
                    </a:lnTo>
                    <a:lnTo>
                      <a:pt x="343" y="36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DA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28"/>
              <p:cNvSpPr/>
              <p:nvPr/>
            </p:nvSpPr>
            <p:spPr>
              <a:xfrm>
                <a:off x="-1539625" y="-465775"/>
                <a:ext cx="860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20" fill="none" extrusionOk="0">
                    <a:moveTo>
                      <a:pt x="1" y="1"/>
                    </a:moveTo>
                    <a:lnTo>
                      <a:pt x="324" y="419"/>
                    </a:lnTo>
                    <a:lnTo>
                      <a:pt x="343" y="362"/>
                    </a:lnTo>
                    <a:lnTo>
                      <a:pt x="343" y="362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28"/>
              <p:cNvSpPr/>
              <p:nvPr/>
            </p:nvSpPr>
            <p:spPr>
              <a:xfrm>
                <a:off x="-1839800" y="212150"/>
                <a:ext cx="282125" cy="199825"/>
              </a:xfrm>
              <a:custGeom>
                <a:avLst/>
                <a:gdLst/>
                <a:ahLst/>
                <a:cxnLst/>
                <a:rect l="l" t="t" r="r" b="b"/>
                <a:pathLst>
                  <a:path w="11285" h="7993" extrusionOk="0">
                    <a:moveTo>
                      <a:pt x="0" y="0"/>
                    </a:moveTo>
                    <a:lnTo>
                      <a:pt x="114" y="552"/>
                    </a:lnTo>
                    <a:lnTo>
                      <a:pt x="248" y="1161"/>
                    </a:lnTo>
                    <a:lnTo>
                      <a:pt x="457" y="1941"/>
                    </a:lnTo>
                    <a:lnTo>
                      <a:pt x="723" y="2855"/>
                    </a:lnTo>
                    <a:lnTo>
                      <a:pt x="876" y="3331"/>
                    </a:lnTo>
                    <a:lnTo>
                      <a:pt x="1047" y="3825"/>
                    </a:lnTo>
                    <a:lnTo>
                      <a:pt x="1237" y="4320"/>
                    </a:lnTo>
                    <a:lnTo>
                      <a:pt x="1446" y="4834"/>
                    </a:lnTo>
                    <a:lnTo>
                      <a:pt x="1675" y="5329"/>
                    </a:lnTo>
                    <a:lnTo>
                      <a:pt x="1922" y="5823"/>
                    </a:lnTo>
                    <a:lnTo>
                      <a:pt x="11285" y="7993"/>
                    </a:lnTo>
                    <a:lnTo>
                      <a:pt x="9705" y="39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28"/>
              <p:cNvSpPr/>
              <p:nvPr/>
            </p:nvSpPr>
            <p:spPr>
              <a:xfrm>
                <a:off x="-1861700" y="87025"/>
                <a:ext cx="213625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4245" extrusionOk="0">
                    <a:moveTo>
                      <a:pt x="1" y="1"/>
                    </a:moveTo>
                    <a:lnTo>
                      <a:pt x="210" y="1314"/>
                    </a:lnTo>
                    <a:lnTo>
                      <a:pt x="8545" y="4244"/>
                    </a:lnTo>
                    <a:lnTo>
                      <a:pt x="8545" y="35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E7D73D-0520-EAEB-3354-2DAA57472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777A7A3-C065-48DA-9BC8-B7D77835FA7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831702-440E-240E-FE48-4D0D209B4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B92C7F3-C7D3-FAB4-4D4F-80B0F5BC3F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865D7F-6985-8AA0-0253-3F6339352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AC5C33-E03F-39E4-5F8D-0E6F58462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4D7F75-7468-FA78-E072-F5BCF9DF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DC9CE-05A7-4536-A913-DD3110F36F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165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8ED26C-7767-FE57-E666-EB2B02E7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CDA49D-C2CF-9BF8-3B05-0A0E6DF7C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5D7BC2-A9E6-9F13-803B-3D6E0741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C7AD6D-8D7B-9BFD-32C9-507713DF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57A3C7-33C7-240B-5728-BFA684F86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DC9CE-05A7-4536-A913-DD3110F36F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154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457200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herry Cream Soda"/>
              <a:buNone/>
              <a:defRPr sz="2800" b="1">
                <a:solidFill>
                  <a:schemeClr val="accent3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9C52D41-E963-E100-6C7E-6D381A566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777A7A3-C065-48DA-9BC8-B7D77835FA7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91" r:id="rId3"/>
    <p:sldLayoutId id="2147483692" r:id="rId4"/>
    <p:sldLayoutId id="2147483659" r:id="rId5"/>
    <p:sldLayoutId id="2147483673" r:id="rId6"/>
    <p:sldLayoutId id="214748367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3BBDE5F-8337-2DA8-7376-9C4D775F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20EFCA7-4A3E-F4A4-CAD2-1887F88DF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0EBC0-EB0D-B2C2-BA7F-3073DD6F1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5E2C90-92DA-9CED-DA87-F454EA2C2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39C05E-A164-4AA1-72C4-ED1330DE9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DC9CE-05A7-4536-A913-DD3110F36F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1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Fyrou6Bpx84?feature=oembed" TargetMode="External"/><Relationship Id="rId4" Type="http://schemas.openxmlformats.org/officeDocument/2006/relationships/hyperlink" Target="https://www.youtube.com/watch?v=Fyrou6Bpx84&amp;ab_channel=%E6%9D%B1%E6%A3%AE%E6%96%B0%E8%81%9ECH51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microsoft.com/office/2007/relationships/hdphoto" Target="../media/hdphoto3.wdp"/><Relationship Id="rId21" Type="http://schemas.openxmlformats.org/officeDocument/2006/relationships/image" Target="../media/image70.png"/><Relationship Id="rId7" Type="http://schemas.microsoft.com/office/2007/relationships/hdphoto" Target="../media/hdphoto5.wdp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6.png"/><Relationship Id="rId16" Type="http://schemas.openxmlformats.org/officeDocument/2006/relationships/image" Target="../media/image65.jp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microsoft.com/office/2007/relationships/hdphoto" Target="../media/hdphoto7.wdp"/><Relationship Id="rId24" Type="http://schemas.openxmlformats.org/officeDocument/2006/relationships/image" Target="../media/image73.png"/><Relationship Id="rId5" Type="http://schemas.microsoft.com/office/2007/relationships/hdphoto" Target="../media/hdphoto4.wdp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60.png"/><Relationship Id="rId19" Type="http://schemas.openxmlformats.org/officeDocument/2006/relationships/image" Target="../media/image68.png"/><Relationship Id="rId4" Type="http://schemas.openxmlformats.org/officeDocument/2006/relationships/image" Target="../media/image57.png"/><Relationship Id="rId9" Type="http://schemas.microsoft.com/office/2007/relationships/hdphoto" Target="../media/hdphoto6.wdp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P2g2Q3qKcI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5P2g2Q3qKcI?feature=oembed" TargetMode="External"/><Relationship Id="rId4" Type="http://schemas.openxmlformats.org/officeDocument/2006/relationships/image" Target="../media/image7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a-8r6vL2uE&amp;ab_channel=%E5%95%BE%E5%95%BE%E9%9E%8B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Ua-8r6vL2uE?start=2&amp;feature=oembed" TargetMode="Externa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" name="Google Shape;3034;p32"/>
          <p:cNvSpPr txBox="1">
            <a:spLocks noGrp="1"/>
          </p:cNvSpPr>
          <p:nvPr>
            <p:ph type="ctrTitle"/>
          </p:nvPr>
        </p:nvSpPr>
        <p:spPr>
          <a:xfrm>
            <a:off x="4171761" y="752362"/>
            <a:ext cx="4560154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/>
              <a:t>Costco</a:t>
            </a:r>
            <a:br>
              <a:rPr lang="en" dirty="0">
                <a:solidFill>
                  <a:schemeClr val="accent3"/>
                </a:solidFill>
              </a:rPr>
            </a:br>
            <a:r>
              <a:rPr lang="zh-TW" altLang="en-US" dirty="0">
                <a:solidFill>
                  <a:schemeClr val="accent4"/>
                </a:solidFill>
                <a:latin typeface="Wide Latin" pitchFamily="18" charset="0"/>
              </a:rPr>
              <a:t>好市多</a:t>
            </a:r>
            <a:endParaRPr sz="6000" dirty="0">
              <a:solidFill>
                <a:schemeClr val="accent4"/>
              </a:solidFill>
              <a:latin typeface="Wide Latin" pitchFamily="18" charset="0"/>
            </a:endParaRPr>
          </a:p>
        </p:txBody>
      </p:sp>
      <p:sp>
        <p:nvSpPr>
          <p:cNvPr id="3035" name="Google Shape;3035;p32"/>
          <p:cNvSpPr txBox="1">
            <a:spLocks noGrp="1"/>
          </p:cNvSpPr>
          <p:nvPr>
            <p:ph type="subTitle" idx="1"/>
          </p:nvPr>
        </p:nvSpPr>
        <p:spPr>
          <a:xfrm>
            <a:off x="5055945" y="2806215"/>
            <a:ext cx="2871386" cy="18085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商資三甲 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C109193110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張珈薰</a:t>
            </a:r>
          </a:p>
          <a:p>
            <a:pPr marL="0" lvl="0" indent="0" algn="just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商資三甲 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C109193111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曾文芃</a:t>
            </a:r>
          </a:p>
          <a:p>
            <a:pPr marL="0" lvl="0" indent="0" algn="just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商資三甲 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C109193112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鄭惠文</a:t>
            </a:r>
          </a:p>
          <a:p>
            <a:pPr marL="0" lvl="0" indent="0" algn="just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商資三甲 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C109193142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何庭嬇</a:t>
            </a:r>
          </a:p>
          <a:p>
            <a:pPr marL="0" lvl="0" indent="0" algn="just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商資三甲 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C109193144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陳孟裕</a:t>
            </a:r>
          </a:p>
          <a:p>
            <a:pPr marL="0" lvl="0" indent="0" algn="just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商資三甲 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C109193150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游云茹</a:t>
            </a:r>
          </a:p>
          <a:p>
            <a:pPr marL="0" lvl="0" indent="0" algn="just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商資三甲 </a:t>
            </a: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C109193155</a:t>
            </a:r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劉昱希</a:t>
            </a:r>
            <a:endParaRPr lang="en-US" altLang="zh-TW" dirty="0"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3036" name="Google Shape;3036;p32"/>
          <p:cNvGrpSpPr/>
          <p:nvPr/>
        </p:nvGrpSpPr>
        <p:grpSpPr>
          <a:xfrm>
            <a:off x="354950" y="3462750"/>
            <a:ext cx="3558975" cy="1562645"/>
            <a:chOff x="431150" y="3157950"/>
            <a:chExt cx="3558975" cy="1562645"/>
          </a:xfrm>
        </p:grpSpPr>
        <p:sp>
          <p:nvSpPr>
            <p:cNvPr id="3037" name="Google Shape;3037;p32"/>
            <p:cNvSpPr/>
            <p:nvPr/>
          </p:nvSpPr>
          <p:spPr>
            <a:xfrm>
              <a:off x="431150" y="4591895"/>
              <a:ext cx="3527400" cy="128700"/>
            </a:xfrm>
            <a:prstGeom prst="ellipse">
              <a:avLst/>
            </a:pr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2"/>
            <p:cNvSpPr/>
            <p:nvPr/>
          </p:nvSpPr>
          <p:spPr>
            <a:xfrm flipH="1">
              <a:off x="996225" y="3405675"/>
              <a:ext cx="884325" cy="1241250"/>
            </a:xfrm>
            <a:custGeom>
              <a:avLst/>
              <a:gdLst/>
              <a:ahLst/>
              <a:cxnLst/>
              <a:rect l="l" t="t" r="r" b="b"/>
              <a:pathLst>
                <a:path w="35373" h="49650" extrusionOk="0">
                  <a:moveTo>
                    <a:pt x="35373" y="0"/>
                  </a:moveTo>
                  <a:lnTo>
                    <a:pt x="0" y="852"/>
                  </a:lnTo>
                  <a:lnTo>
                    <a:pt x="2557" y="49649"/>
                  </a:lnTo>
                  <a:lnTo>
                    <a:pt x="35373" y="49649"/>
                  </a:lnTo>
                  <a:lnTo>
                    <a:pt x="353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2"/>
            <p:cNvSpPr/>
            <p:nvPr/>
          </p:nvSpPr>
          <p:spPr>
            <a:xfrm flipH="1">
              <a:off x="996225" y="3405675"/>
              <a:ext cx="884325" cy="1241250"/>
            </a:xfrm>
            <a:custGeom>
              <a:avLst/>
              <a:gdLst/>
              <a:ahLst/>
              <a:cxnLst/>
              <a:rect l="l" t="t" r="r" b="b"/>
              <a:pathLst>
                <a:path w="35373" h="49650" fill="none" extrusionOk="0">
                  <a:moveTo>
                    <a:pt x="0" y="852"/>
                  </a:moveTo>
                  <a:lnTo>
                    <a:pt x="35373" y="0"/>
                  </a:lnTo>
                  <a:lnTo>
                    <a:pt x="35373" y="49649"/>
                  </a:lnTo>
                  <a:lnTo>
                    <a:pt x="2557" y="49649"/>
                  </a:lnTo>
                  <a:lnTo>
                    <a:pt x="0" y="8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2"/>
            <p:cNvSpPr/>
            <p:nvPr/>
          </p:nvSpPr>
          <p:spPr>
            <a:xfrm flipH="1">
              <a:off x="610000" y="3405675"/>
              <a:ext cx="386250" cy="1241250"/>
            </a:xfrm>
            <a:custGeom>
              <a:avLst/>
              <a:gdLst/>
              <a:ahLst/>
              <a:cxnLst/>
              <a:rect l="l" t="t" r="r" b="b"/>
              <a:pathLst>
                <a:path w="15450" h="49650" extrusionOk="0">
                  <a:moveTo>
                    <a:pt x="1" y="0"/>
                  </a:moveTo>
                  <a:lnTo>
                    <a:pt x="1" y="49649"/>
                  </a:lnTo>
                  <a:lnTo>
                    <a:pt x="14704" y="49543"/>
                  </a:lnTo>
                  <a:lnTo>
                    <a:pt x="15450" y="0"/>
                  </a:lnTo>
                  <a:close/>
                </a:path>
              </a:pathLst>
            </a:custGeom>
            <a:solidFill>
              <a:srgbClr val="CEA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2"/>
            <p:cNvSpPr/>
            <p:nvPr/>
          </p:nvSpPr>
          <p:spPr>
            <a:xfrm flipH="1">
              <a:off x="671250" y="4484425"/>
              <a:ext cx="293025" cy="162500"/>
            </a:xfrm>
            <a:custGeom>
              <a:avLst/>
              <a:gdLst/>
              <a:ahLst/>
              <a:cxnLst/>
              <a:rect l="l" t="t" r="r" b="b"/>
              <a:pathLst>
                <a:path w="11721" h="6500" extrusionOk="0">
                  <a:moveTo>
                    <a:pt x="959" y="0"/>
                  </a:moveTo>
                  <a:lnTo>
                    <a:pt x="0" y="6499"/>
                  </a:lnTo>
                  <a:lnTo>
                    <a:pt x="11720" y="6393"/>
                  </a:lnTo>
                  <a:lnTo>
                    <a:pt x="11081" y="0"/>
                  </a:lnTo>
                  <a:close/>
                </a:path>
              </a:pathLst>
            </a:custGeom>
            <a:solidFill>
              <a:srgbClr val="CEA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2"/>
            <p:cNvSpPr/>
            <p:nvPr/>
          </p:nvSpPr>
          <p:spPr>
            <a:xfrm flipH="1">
              <a:off x="671250" y="4484425"/>
              <a:ext cx="293025" cy="162500"/>
            </a:xfrm>
            <a:custGeom>
              <a:avLst/>
              <a:gdLst/>
              <a:ahLst/>
              <a:cxnLst/>
              <a:rect l="l" t="t" r="r" b="b"/>
              <a:pathLst>
                <a:path w="11721" h="6500" fill="none" extrusionOk="0">
                  <a:moveTo>
                    <a:pt x="0" y="6499"/>
                  </a:moveTo>
                  <a:lnTo>
                    <a:pt x="959" y="0"/>
                  </a:lnTo>
                  <a:lnTo>
                    <a:pt x="11081" y="0"/>
                  </a:lnTo>
                  <a:lnTo>
                    <a:pt x="11720" y="6393"/>
                  </a:lnTo>
                  <a:lnTo>
                    <a:pt x="0" y="64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2"/>
            <p:cNvSpPr/>
            <p:nvPr/>
          </p:nvSpPr>
          <p:spPr>
            <a:xfrm flipH="1">
              <a:off x="903000" y="3421650"/>
              <a:ext cx="61275" cy="1012175"/>
            </a:xfrm>
            <a:custGeom>
              <a:avLst/>
              <a:gdLst/>
              <a:ahLst/>
              <a:cxnLst/>
              <a:rect l="l" t="t" r="r" b="b"/>
              <a:pathLst>
                <a:path w="2451" h="40487" extrusionOk="0">
                  <a:moveTo>
                    <a:pt x="2451" y="0"/>
                  </a:moveTo>
                  <a:lnTo>
                    <a:pt x="640" y="213"/>
                  </a:lnTo>
                  <a:lnTo>
                    <a:pt x="0" y="40487"/>
                  </a:lnTo>
                  <a:lnTo>
                    <a:pt x="1172" y="40487"/>
                  </a:lnTo>
                  <a:lnTo>
                    <a:pt x="24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2"/>
            <p:cNvSpPr/>
            <p:nvPr/>
          </p:nvSpPr>
          <p:spPr>
            <a:xfrm flipH="1">
              <a:off x="903000" y="3421650"/>
              <a:ext cx="61275" cy="1012175"/>
            </a:xfrm>
            <a:custGeom>
              <a:avLst/>
              <a:gdLst/>
              <a:ahLst/>
              <a:cxnLst/>
              <a:rect l="l" t="t" r="r" b="b"/>
              <a:pathLst>
                <a:path w="2451" h="40487" fill="none" extrusionOk="0">
                  <a:moveTo>
                    <a:pt x="0" y="40487"/>
                  </a:moveTo>
                  <a:lnTo>
                    <a:pt x="640" y="213"/>
                  </a:lnTo>
                  <a:lnTo>
                    <a:pt x="2451" y="0"/>
                  </a:lnTo>
                  <a:lnTo>
                    <a:pt x="1172" y="40487"/>
                  </a:lnTo>
                  <a:lnTo>
                    <a:pt x="0" y="404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2"/>
            <p:cNvSpPr/>
            <p:nvPr/>
          </p:nvSpPr>
          <p:spPr>
            <a:xfrm flipH="1">
              <a:off x="570050" y="3421650"/>
              <a:ext cx="364925" cy="1012175"/>
            </a:xfrm>
            <a:custGeom>
              <a:avLst/>
              <a:gdLst/>
              <a:ahLst/>
              <a:cxnLst/>
              <a:rect l="l" t="t" r="r" b="b"/>
              <a:pathLst>
                <a:path w="14597" h="40487" extrusionOk="0">
                  <a:moveTo>
                    <a:pt x="1279" y="0"/>
                  </a:moveTo>
                  <a:lnTo>
                    <a:pt x="0" y="40487"/>
                  </a:lnTo>
                  <a:lnTo>
                    <a:pt x="12999" y="40487"/>
                  </a:lnTo>
                  <a:lnTo>
                    <a:pt x="14597" y="213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E4CA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2"/>
            <p:cNvSpPr/>
            <p:nvPr/>
          </p:nvSpPr>
          <p:spPr>
            <a:xfrm flipH="1">
              <a:off x="570050" y="3421650"/>
              <a:ext cx="364925" cy="1012175"/>
            </a:xfrm>
            <a:custGeom>
              <a:avLst/>
              <a:gdLst/>
              <a:ahLst/>
              <a:cxnLst/>
              <a:rect l="l" t="t" r="r" b="b"/>
              <a:pathLst>
                <a:path w="14597" h="40487" fill="none" extrusionOk="0">
                  <a:moveTo>
                    <a:pt x="0" y="40487"/>
                  </a:moveTo>
                  <a:lnTo>
                    <a:pt x="12999" y="40487"/>
                  </a:lnTo>
                  <a:lnTo>
                    <a:pt x="14597" y="213"/>
                  </a:lnTo>
                  <a:lnTo>
                    <a:pt x="1279" y="0"/>
                  </a:lnTo>
                  <a:lnTo>
                    <a:pt x="0" y="404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2"/>
            <p:cNvSpPr/>
            <p:nvPr/>
          </p:nvSpPr>
          <p:spPr>
            <a:xfrm flipH="1">
              <a:off x="602000" y="4218050"/>
              <a:ext cx="25" cy="10675"/>
            </a:xfrm>
            <a:custGeom>
              <a:avLst/>
              <a:gdLst/>
              <a:ahLst/>
              <a:cxnLst/>
              <a:rect l="l" t="t" r="r" b="b"/>
              <a:pathLst>
                <a:path w="1" h="427" extrusionOk="0">
                  <a:moveTo>
                    <a:pt x="0" y="1"/>
                  </a:moveTo>
                  <a:lnTo>
                    <a:pt x="0" y="1"/>
                  </a:lnTo>
                  <a:lnTo>
                    <a:pt x="0" y="427"/>
                  </a:lnTo>
                  <a:lnTo>
                    <a:pt x="0" y="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CA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2"/>
            <p:cNvSpPr/>
            <p:nvPr/>
          </p:nvSpPr>
          <p:spPr>
            <a:xfrm flipH="1">
              <a:off x="602000" y="4218050"/>
              <a:ext cx="25" cy="10675"/>
            </a:xfrm>
            <a:custGeom>
              <a:avLst/>
              <a:gdLst/>
              <a:ahLst/>
              <a:cxnLst/>
              <a:rect l="l" t="t" r="r" b="b"/>
              <a:pathLst>
                <a:path w="1" h="427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27"/>
                  </a:lnTo>
                  <a:lnTo>
                    <a:pt x="0" y="42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2"/>
            <p:cNvSpPr/>
            <p:nvPr/>
          </p:nvSpPr>
          <p:spPr>
            <a:xfrm flipH="1">
              <a:off x="961600" y="4226050"/>
              <a:ext cx="25" cy="10675"/>
            </a:xfrm>
            <a:custGeom>
              <a:avLst/>
              <a:gdLst/>
              <a:ahLst/>
              <a:cxnLst/>
              <a:rect l="l" t="t" r="r" b="b"/>
              <a:pathLst>
                <a:path w="1" h="427" extrusionOk="0">
                  <a:moveTo>
                    <a:pt x="1" y="0"/>
                  </a:moveTo>
                  <a:lnTo>
                    <a:pt x="1" y="427"/>
                  </a:lnTo>
                  <a:lnTo>
                    <a:pt x="1" y="427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E7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2"/>
            <p:cNvSpPr/>
            <p:nvPr/>
          </p:nvSpPr>
          <p:spPr>
            <a:xfrm flipH="1">
              <a:off x="961600" y="4226050"/>
              <a:ext cx="25" cy="10675"/>
            </a:xfrm>
            <a:custGeom>
              <a:avLst/>
              <a:gdLst/>
              <a:ahLst/>
              <a:cxnLst/>
              <a:rect l="l" t="t" r="r" b="b"/>
              <a:pathLst>
                <a:path w="1" h="427" fill="none" extrusionOk="0">
                  <a:moveTo>
                    <a:pt x="1" y="0"/>
                  </a:moveTo>
                  <a:lnTo>
                    <a:pt x="1" y="427"/>
                  </a:lnTo>
                  <a:lnTo>
                    <a:pt x="1" y="427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2"/>
            <p:cNvSpPr/>
            <p:nvPr/>
          </p:nvSpPr>
          <p:spPr>
            <a:xfrm flipH="1">
              <a:off x="929625" y="4226050"/>
              <a:ext cx="32000" cy="10675"/>
            </a:xfrm>
            <a:custGeom>
              <a:avLst/>
              <a:gdLst/>
              <a:ahLst/>
              <a:cxnLst/>
              <a:rect l="l" t="t" r="r" b="b"/>
              <a:pathLst>
                <a:path w="1280" h="427" extrusionOk="0">
                  <a:moveTo>
                    <a:pt x="1" y="0"/>
                  </a:moveTo>
                  <a:lnTo>
                    <a:pt x="1" y="427"/>
                  </a:lnTo>
                  <a:lnTo>
                    <a:pt x="1279" y="427"/>
                  </a:lnTo>
                  <a:lnTo>
                    <a:pt x="1279" y="1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C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2"/>
            <p:cNvSpPr/>
            <p:nvPr/>
          </p:nvSpPr>
          <p:spPr>
            <a:xfrm flipH="1">
              <a:off x="929625" y="4226050"/>
              <a:ext cx="32000" cy="10675"/>
            </a:xfrm>
            <a:custGeom>
              <a:avLst/>
              <a:gdLst/>
              <a:ahLst/>
              <a:cxnLst/>
              <a:rect l="l" t="t" r="r" b="b"/>
              <a:pathLst>
                <a:path w="1280" h="427" fill="none" extrusionOk="0">
                  <a:moveTo>
                    <a:pt x="1" y="0"/>
                  </a:moveTo>
                  <a:lnTo>
                    <a:pt x="1" y="427"/>
                  </a:lnTo>
                  <a:lnTo>
                    <a:pt x="1279" y="427"/>
                  </a:lnTo>
                  <a:lnTo>
                    <a:pt x="1279" y="107"/>
                  </a:lnTo>
                  <a:lnTo>
                    <a:pt x="1279" y="10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2"/>
            <p:cNvSpPr/>
            <p:nvPr/>
          </p:nvSpPr>
          <p:spPr>
            <a:xfrm flipH="1">
              <a:off x="602000" y="4218050"/>
              <a:ext cx="327650" cy="18675"/>
            </a:xfrm>
            <a:custGeom>
              <a:avLst/>
              <a:gdLst/>
              <a:ahLst/>
              <a:cxnLst/>
              <a:rect l="l" t="t" r="r" b="b"/>
              <a:pathLst>
                <a:path w="13106" h="747" extrusionOk="0">
                  <a:moveTo>
                    <a:pt x="13105" y="1"/>
                  </a:moveTo>
                  <a:lnTo>
                    <a:pt x="0" y="427"/>
                  </a:lnTo>
                  <a:lnTo>
                    <a:pt x="0" y="747"/>
                  </a:lnTo>
                  <a:lnTo>
                    <a:pt x="13105" y="427"/>
                  </a:lnTo>
                  <a:lnTo>
                    <a:pt x="13105" y="1"/>
                  </a:lnTo>
                  <a:close/>
                </a:path>
              </a:pathLst>
            </a:custGeom>
            <a:solidFill>
              <a:srgbClr val="D88B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2"/>
            <p:cNvSpPr/>
            <p:nvPr/>
          </p:nvSpPr>
          <p:spPr>
            <a:xfrm flipH="1">
              <a:off x="602000" y="4218050"/>
              <a:ext cx="327650" cy="18675"/>
            </a:xfrm>
            <a:custGeom>
              <a:avLst/>
              <a:gdLst/>
              <a:ahLst/>
              <a:cxnLst/>
              <a:rect l="l" t="t" r="r" b="b"/>
              <a:pathLst>
                <a:path w="13106" h="747" fill="none" extrusionOk="0">
                  <a:moveTo>
                    <a:pt x="13105" y="1"/>
                  </a:moveTo>
                  <a:lnTo>
                    <a:pt x="0" y="427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13105" y="427"/>
                  </a:lnTo>
                  <a:lnTo>
                    <a:pt x="131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2"/>
            <p:cNvSpPr/>
            <p:nvPr/>
          </p:nvSpPr>
          <p:spPr>
            <a:xfrm flipH="1">
              <a:off x="916300" y="3807875"/>
              <a:ext cx="37325" cy="13325"/>
            </a:xfrm>
            <a:custGeom>
              <a:avLst/>
              <a:gdLst/>
              <a:ahLst/>
              <a:cxnLst/>
              <a:rect l="l" t="t" r="r" b="b"/>
              <a:pathLst>
                <a:path w="1493" h="533" extrusionOk="0">
                  <a:moveTo>
                    <a:pt x="1" y="0"/>
                  </a:moveTo>
                  <a:lnTo>
                    <a:pt x="1" y="533"/>
                  </a:lnTo>
                  <a:lnTo>
                    <a:pt x="1492" y="426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EC9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2"/>
            <p:cNvSpPr/>
            <p:nvPr/>
          </p:nvSpPr>
          <p:spPr>
            <a:xfrm flipH="1">
              <a:off x="916300" y="3807875"/>
              <a:ext cx="37325" cy="13325"/>
            </a:xfrm>
            <a:custGeom>
              <a:avLst/>
              <a:gdLst/>
              <a:ahLst/>
              <a:cxnLst/>
              <a:rect l="l" t="t" r="r" b="b"/>
              <a:pathLst>
                <a:path w="1493" h="533" fill="none" extrusionOk="0">
                  <a:moveTo>
                    <a:pt x="1492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533"/>
                  </a:lnTo>
                  <a:lnTo>
                    <a:pt x="1492" y="426"/>
                  </a:lnTo>
                  <a:lnTo>
                    <a:pt x="14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2"/>
            <p:cNvSpPr/>
            <p:nvPr/>
          </p:nvSpPr>
          <p:spPr>
            <a:xfrm flipH="1">
              <a:off x="586025" y="3807875"/>
              <a:ext cx="330300" cy="18650"/>
            </a:xfrm>
            <a:custGeom>
              <a:avLst/>
              <a:gdLst/>
              <a:ahLst/>
              <a:cxnLst/>
              <a:rect l="l" t="t" r="r" b="b"/>
              <a:pathLst>
                <a:path w="13212" h="746" extrusionOk="0">
                  <a:moveTo>
                    <a:pt x="0" y="0"/>
                  </a:moveTo>
                  <a:lnTo>
                    <a:pt x="0" y="426"/>
                  </a:lnTo>
                  <a:lnTo>
                    <a:pt x="13212" y="746"/>
                  </a:lnTo>
                  <a:lnTo>
                    <a:pt x="13212" y="5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8B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2"/>
            <p:cNvSpPr/>
            <p:nvPr/>
          </p:nvSpPr>
          <p:spPr>
            <a:xfrm flipH="1">
              <a:off x="586025" y="3807875"/>
              <a:ext cx="330300" cy="18650"/>
            </a:xfrm>
            <a:custGeom>
              <a:avLst/>
              <a:gdLst/>
              <a:ahLst/>
              <a:cxnLst/>
              <a:rect l="l" t="t" r="r" b="b"/>
              <a:pathLst>
                <a:path w="13212" h="74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26"/>
                  </a:lnTo>
                  <a:lnTo>
                    <a:pt x="0" y="426"/>
                  </a:lnTo>
                  <a:lnTo>
                    <a:pt x="13212" y="746"/>
                  </a:lnTo>
                  <a:lnTo>
                    <a:pt x="13212" y="5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2"/>
            <p:cNvSpPr/>
            <p:nvPr/>
          </p:nvSpPr>
          <p:spPr>
            <a:xfrm flipH="1">
              <a:off x="676575" y="3943700"/>
              <a:ext cx="125225" cy="125225"/>
            </a:xfrm>
            <a:custGeom>
              <a:avLst/>
              <a:gdLst/>
              <a:ahLst/>
              <a:cxnLst/>
              <a:rect l="l" t="t" r="r" b="b"/>
              <a:pathLst>
                <a:path w="5009" h="5009" extrusionOk="0">
                  <a:moveTo>
                    <a:pt x="1" y="1"/>
                  </a:moveTo>
                  <a:lnTo>
                    <a:pt x="959" y="4795"/>
                  </a:lnTo>
                  <a:lnTo>
                    <a:pt x="5008" y="5008"/>
                  </a:lnTo>
                  <a:lnTo>
                    <a:pt x="4688" y="1386"/>
                  </a:lnTo>
                  <a:lnTo>
                    <a:pt x="3730" y="1386"/>
                  </a:lnTo>
                  <a:lnTo>
                    <a:pt x="4688" y="4582"/>
                  </a:lnTo>
                  <a:lnTo>
                    <a:pt x="1705" y="4263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2"/>
            <p:cNvSpPr/>
            <p:nvPr/>
          </p:nvSpPr>
          <p:spPr>
            <a:xfrm flipH="1">
              <a:off x="633975" y="3943700"/>
              <a:ext cx="82600" cy="34650"/>
            </a:xfrm>
            <a:custGeom>
              <a:avLst/>
              <a:gdLst/>
              <a:ahLst/>
              <a:cxnLst/>
              <a:rect l="l" t="t" r="r" b="b"/>
              <a:pathLst>
                <a:path w="3304" h="1386" extrusionOk="0">
                  <a:moveTo>
                    <a:pt x="1" y="1"/>
                  </a:moveTo>
                  <a:lnTo>
                    <a:pt x="1" y="1386"/>
                  </a:lnTo>
                  <a:lnTo>
                    <a:pt x="3197" y="1386"/>
                  </a:lnTo>
                  <a:lnTo>
                    <a:pt x="3304" y="2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30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2"/>
            <p:cNvSpPr/>
            <p:nvPr/>
          </p:nvSpPr>
          <p:spPr>
            <a:xfrm flipH="1">
              <a:off x="716550" y="3943700"/>
              <a:ext cx="85250" cy="34650"/>
            </a:xfrm>
            <a:custGeom>
              <a:avLst/>
              <a:gdLst/>
              <a:ahLst/>
              <a:cxnLst/>
              <a:rect l="l" t="t" r="r" b="b"/>
              <a:pathLst>
                <a:path w="3410" h="1386" extrusionOk="0">
                  <a:moveTo>
                    <a:pt x="1" y="1"/>
                  </a:moveTo>
                  <a:lnTo>
                    <a:pt x="214" y="1386"/>
                  </a:lnTo>
                  <a:lnTo>
                    <a:pt x="3410" y="1386"/>
                  </a:lnTo>
                  <a:lnTo>
                    <a:pt x="3410" y="1"/>
                  </a:lnTo>
                  <a:close/>
                </a:path>
              </a:pathLst>
            </a:custGeom>
            <a:solidFill>
              <a:srgbClr val="894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2"/>
            <p:cNvSpPr/>
            <p:nvPr/>
          </p:nvSpPr>
          <p:spPr>
            <a:xfrm flipH="1">
              <a:off x="668600" y="3618750"/>
              <a:ext cx="125200" cy="125225"/>
            </a:xfrm>
            <a:custGeom>
              <a:avLst/>
              <a:gdLst/>
              <a:ahLst/>
              <a:cxnLst/>
              <a:rect l="l" t="t" r="r" b="b"/>
              <a:pathLst>
                <a:path w="5008" h="5009" extrusionOk="0">
                  <a:moveTo>
                    <a:pt x="0" y="1"/>
                  </a:moveTo>
                  <a:lnTo>
                    <a:pt x="959" y="4795"/>
                  </a:lnTo>
                  <a:lnTo>
                    <a:pt x="5008" y="5008"/>
                  </a:lnTo>
                  <a:lnTo>
                    <a:pt x="4688" y="1492"/>
                  </a:lnTo>
                  <a:lnTo>
                    <a:pt x="3729" y="1492"/>
                  </a:lnTo>
                  <a:lnTo>
                    <a:pt x="4688" y="4582"/>
                  </a:lnTo>
                  <a:lnTo>
                    <a:pt x="1598" y="4262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2"/>
            <p:cNvSpPr/>
            <p:nvPr/>
          </p:nvSpPr>
          <p:spPr>
            <a:xfrm flipH="1">
              <a:off x="625975" y="3618750"/>
              <a:ext cx="82600" cy="37325"/>
            </a:xfrm>
            <a:custGeom>
              <a:avLst/>
              <a:gdLst/>
              <a:ahLst/>
              <a:cxnLst/>
              <a:rect l="l" t="t" r="r" b="b"/>
              <a:pathLst>
                <a:path w="3304" h="1493" extrusionOk="0">
                  <a:moveTo>
                    <a:pt x="1" y="1"/>
                  </a:moveTo>
                  <a:lnTo>
                    <a:pt x="1" y="1492"/>
                  </a:lnTo>
                  <a:lnTo>
                    <a:pt x="3197" y="1492"/>
                  </a:lnTo>
                  <a:lnTo>
                    <a:pt x="3303" y="2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30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2"/>
            <p:cNvSpPr/>
            <p:nvPr/>
          </p:nvSpPr>
          <p:spPr>
            <a:xfrm flipH="1">
              <a:off x="708550" y="3618750"/>
              <a:ext cx="85250" cy="37325"/>
            </a:xfrm>
            <a:custGeom>
              <a:avLst/>
              <a:gdLst/>
              <a:ahLst/>
              <a:cxnLst/>
              <a:rect l="l" t="t" r="r" b="b"/>
              <a:pathLst>
                <a:path w="3410" h="1493" extrusionOk="0">
                  <a:moveTo>
                    <a:pt x="0" y="1"/>
                  </a:moveTo>
                  <a:lnTo>
                    <a:pt x="213" y="1492"/>
                  </a:lnTo>
                  <a:lnTo>
                    <a:pt x="3410" y="1492"/>
                  </a:lnTo>
                  <a:lnTo>
                    <a:pt x="3410" y="1"/>
                  </a:lnTo>
                  <a:close/>
                </a:path>
              </a:pathLst>
            </a:custGeom>
            <a:solidFill>
              <a:srgbClr val="894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2"/>
            <p:cNvSpPr/>
            <p:nvPr/>
          </p:nvSpPr>
          <p:spPr>
            <a:xfrm flipH="1">
              <a:off x="668600" y="4266000"/>
              <a:ext cx="125200" cy="111900"/>
            </a:xfrm>
            <a:custGeom>
              <a:avLst/>
              <a:gdLst/>
              <a:ahLst/>
              <a:cxnLst/>
              <a:rect l="l" t="t" r="r" b="b"/>
              <a:pathLst>
                <a:path w="5008" h="4476" extrusionOk="0">
                  <a:moveTo>
                    <a:pt x="0" y="1"/>
                  </a:moveTo>
                  <a:lnTo>
                    <a:pt x="959" y="4262"/>
                  </a:lnTo>
                  <a:lnTo>
                    <a:pt x="5008" y="4475"/>
                  </a:lnTo>
                  <a:lnTo>
                    <a:pt x="4688" y="1386"/>
                  </a:lnTo>
                  <a:lnTo>
                    <a:pt x="3729" y="1386"/>
                  </a:lnTo>
                  <a:lnTo>
                    <a:pt x="4688" y="4049"/>
                  </a:lnTo>
                  <a:lnTo>
                    <a:pt x="1598" y="3730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2"/>
            <p:cNvSpPr/>
            <p:nvPr/>
          </p:nvSpPr>
          <p:spPr>
            <a:xfrm flipH="1">
              <a:off x="625975" y="4266000"/>
              <a:ext cx="82600" cy="34650"/>
            </a:xfrm>
            <a:custGeom>
              <a:avLst/>
              <a:gdLst/>
              <a:ahLst/>
              <a:cxnLst/>
              <a:rect l="l" t="t" r="r" b="b"/>
              <a:pathLst>
                <a:path w="3304" h="1386" extrusionOk="0">
                  <a:moveTo>
                    <a:pt x="1" y="1"/>
                  </a:moveTo>
                  <a:lnTo>
                    <a:pt x="1" y="1386"/>
                  </a:lnTo>
                  <a:lnTo>
                    <a:pt x="3197" y="1386"/>
                  </a:lnTo>
                  <a:lnTo>
                    <a:pt x="3303" y="1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30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2"/>
            <p:cNvSpPr/>
            <p:nvPr/>
          </p:nvSpPr>
          <p:spPr>
            <a:xfrm flipH="1">
              <a:off x="708550" y="4266000"/>
              <a:ext cx="85250" cy="34650"/>
            </a:xfrm>
            <a:custGeom>
              <a:avLst/>
              <a:gdLst/>
              <a:ahLst/>
              <a:cxnLst/>
              <a:rect l="l" t="t" r="r" b="b"/>
              <a:pathLst>
                <a:path w="3410" h="1386" extrusionOk="0">
                  <a:moveTo>
                    <a:pt x="0" y="1"/>
                  </a:moveTo>
                  <a:lnTo>
                    <a:pt x="213" y="1386"/>
                  </a:lnTo>
                  <a:lnTo>
                    <a:pt x="3410" y="1386"/>
                  </a:lnTo>
                  <a:lnTo>
                    <a:pt x="3410" y="1"/>
                  </a:lnTo>
                  <a:close/>
                </a:path>
              </a:pathLst>
            </a:custGeom>
            <a:solidFill>
              <a:srgbClr val="894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2"/>
            <p:cNvSpPr/>
            <p:nvPr/>
          </p:nvSpPr>
          <p:spPr>
            <a:xfrm flipH="1">
              <a:off x="687250" y="4484425"/>
              <a:ext cx="271700" cy="125200"/>
            </a:xfrm>
            <a:custGeom>
              <a:avLst/>
              <a:gdLst/>
              <a:ahLst/>
              <a:cxnLst/>
              <a:rect l="l" t="t" r="r" b="b"/>
              <a:pathLst>
                <a:path w="10868" h="5008" extrusionOk="0">
                  <a:moveTo>
                    <a:pt x="746" y="0"/>
                  </a:moveTo>
                  <a:lnTo>
                    <a:pt x="0" y="5008"/>
                  </a:lnTo>
                  <a:lnTo>
                    <a:pt x="0" y="5008"/>
                  </a:lnTo>
                  <a:lnTo>
                    <a:pt x="10868" y="1811"/>
                  </a:lnTo>
                  <a:lnTo>
                    <a:pt x="10868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2"/>
            <p:cNvSpPr/>
            <p:nvPr/>
          </p:nvSpPr>
          <p:spPr>
            <a:xfrm flipH="1">
              <a:off x="1126725" y="3411000"/>
              <a:ext cx="199800" cy="2675"/>
            </a:xfrm>
            <a:custGeom>
              <a:avLst/>
              <a:gdLst/>
              <a:ahLst/>
              <a:cxnLst/>
              <a:rect l="l" t="t" r="r" b="b"/>
              <a:pathLst>
                <a:path w="7992" h="107" extrusionOk="0">
                  <a:moveTo>
                    <a:pt x="7991" y="0"/>
                  </a:moveTo>
                  <a:lnTo>
                    <a:pt x="0" y="107"/>
                  </a:lnTo>
                  <a:lnTo>
                    <a:pt x="0" y="107"/>
                  </a:lnTo>
                  <a:lnTo>
                    <a:pt x="7991" y="0"/>
                  </a:lnTo>
                  <a:lnTo>
                    <a:pt x="79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2"/>
            <p:cNvSpPr/>
            <p:nvPr/>
          </p:nvSpPr>
          <p:spPr>
            <a:xfrm flipH="1">
              <a:off x="1126725" y="3411000"/>
              <a:ext cx="199800" cy="2675"/>
            </a:xfrm>
            <a:custGeom>
              <a:avLst/>
              <a:gdLst/>
              <a:ahLst/>
              <a:cxnLst/>
              <a:rect l="l" t="t" r="r" b="b"/>
              <a:pathLst>
                <a:path w="7992" h="107" fill="none" extrusionOk="0">
                  <a:moveTo>
                    <a:pt x="7991" y="0"/>
                  </a:moveTo>
                  <a:lnTo>
                    <a:pt x="0" y="107"/>
                  </a:lnTo>
                  <a:lnTo>
                    <a:pt x="0" y="107"/>
                  </a:lnTo>
                  <a:lnTo>
                    <a:pt x="7991" y="0"/>
                  </a:lnTo>
                  <a:lnTo>
                    <a:pt x="79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2"/>
            <p:cNvSpPr/>
            <p:nvPr/>
          </p:nvSpPr>
          <p:spPr>
            <a:xfrm flipH="1">
              <a:off x="1126725" y="3411000"/>
              <a:ext cx="261075" cy="1235925"/>
            </a:xfrm>
            <a:custGeom>
              <a:avLst/>
              <a:gdLst/>
              <a:ahLst/>
              <a:cxnLst/>
              <a:rect l="l" t="t" r="r" b="b"/>
              <a:pathLst>
                <a:path w="10443" h="49437" extrusionOk="0">
                  <a:moveTo>
                    <a:pt x="10442" y="0"/>
                  </a:moveTo>
                  <a:lnTo>
                    <a:pt x="2451" y="107"/>
                  </a:lnTo>
                  <a:lnTo>
                    <a:pt x="1" y="49436"/>
                  </a:lnTo>
                  <a:lnTo>
                    <a:pt x="3517" y="49436"/>
                  </a:lnTo>
                  <a:lnTo>
                    <a:pt x="10442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2"/>
            <p:cNvSpPr/>
            <p:nvPr/>
          </p:nvSpPr>
          <p:spPr>
            <a:xfrm flipH="1">
              <a:off x="1126725" y="3411000"/>
              <a:ext cx="261075" cy="1235925"/>
            </a:xfrm>
            <a:custGeom>
              <a:avLst/>
              <a:gdLst/>
              <a:ahLst/>
              <a:cxnLst/>
              <a:rect l="l" t="t" r="r" b="b"/>
              <a:pathLst>
                <a:path w="10443" h="49437" fill="none" extrusionOk="0">
                  <a:moveTo>
                    <a:pt x="10442" y="0"/>
                  </a:moveTo>
                  <a:lnTo>
                    <a:pt x="2451" y="107"/>
                  </a:lnTo>
                  <a:lnTo>
                    <a:pt x="1" y="49436"/>
                  </a:lnTo>
                  <a:lnTo>
                    <a:pt x="3517" y="49436"/>
                  </a:lnTo>
                  <a:lnTo>
                    <a:pt x="104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2"/>
            <p:cNvSpPr/>
            <p:nvPr/>
          </p:nvSpPr>
          <p:spPr>
            <a:xfrm flipH="1">
              <a:off x="1387775" y="3269825"/>
              <a:ext cx="1829900" cy="1377100"/>
            </a:xfrm>
            <a:custGeom>
              <a:avLst/>
              <a:gdLst/>
              <a:ahLst/>
              <a:cxnLst/>
              <a:rect l="l" t="t" r="r" b="b"/>
              <a:pathLst>
                <a:path w="73196" h="55084" extrusionOk="0">
                  <a:moveTo>
                    <a:pt x="0" y="0"/>
                  </a:moveTo>
                  <a:lnTo>
                    <a:pt x="3516" y="55083"/>
                  </a:lnTo>
                  <a:lnTo>
                    <a:pt x="71065" y="55083"/>
                  </a:lnTo>
                  <a:lnTo>
                    <a:pt x="731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2"/>
            <p:cNvSpPr/>
            <p:nvPr/>
          </p:nvSpPr>
          <p:spPr>
            <a:xfrm flipH="1">
              <a:off x="1387775" y="3269825"/>
              <a:ext cx="1829900" cy="1377100"/>
            </a:xfrm>
            <a:custGeom>
              <a:avLst/>
              <a:gdLst/>
              <a:ahLst/>
              <a:cxnLst/>
              <a:rect l="l" t="t" r="r" b="b"/>
              <a:pathLst>
                <a:path w="73196" h="55084" fill="none" extrusionOk="0">
                  <a:moveTo>
                    <a:pt x="0" y="0"/>
                  </a:moveTo>
                  <a:lnTo>
                    <a:pt x="3516" y="55083"/>
                  </a:lnTo>
                  <a:lnTo>
                    <a:pt x="71065" y="55083"/>
                  </a:lnTo>
                  <a:lnTo>
                    <a:pt x="7319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2"/>
            <p:cNvSpPr/>
            <p:nvPr/>
          </p:nvSpPr>
          <p:spPr>
            <a:xfrm flipH="1">
              <a:off x="1387775" y="3269825"/>
              <a:ext cx="5350" cy="146525"/>
            </a:xfrm>
            <a:custGeom>
              <a:avLst/>
              <a:gdLst/>
              <a:ahLst/>
              <a:cxnLst/>
              <a:rect l="l" t="t" r="r" b="b"/>
              <a:pathLst>
                <a:path w="214" h="5861" extrusionOk="0">
                  <a:moveTo>
                    <a:pt x="214" y="0"/>
                  </a:moveTo>
                  <a:lnTo>
                    <a:pt x="1" y="5860"/>
                  </a:lnTo>
                  <a:lnTo>
                    <a:pt x="1" y="5860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2"/>
            <p:cNvSpPr/>
            <p:nvPr/>
          </p:nvSpPr>
          <p:spPr>
            <a:xfrm flipH="1">
              <a:off x="1387775" y="3269825"/>
              <a:ext cx="5350" cy="146525"/>
            </a:xfrm>
            <a:custGeom>
              <a:avLst/>
              <a:gdLst/>
              <a:ahLst/>
              <a:cxnLst/>
              <a:rect l="l" t="t" r="r" b="b"/>
              <a:pathLst>
                <a:path w="214" h="5861" fill="none" extrusionOk="0">
                  <a:moveTo>
                    <a:pt x="214" y="0"/>
                  </a:moveTo>
                  <a:lnTo>
                    <a:pt x="1" y="5860"/>
                  </a:lnTo>
                  <a:lnTo>
                    <a:pt x="1" y="5860"/>
                  </a:lnTo>
                  <a:lnTo>
                    <a:pt x="2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2"/>
            <p:cNvSpPr/>
            <p:nvPr/>
          </p:nvSpPr>
          <p:spPr>
            <a:xfrm flipH="1">
              <a:off x="1393100" y="3416325"/>
              <a:ext cx="10675" cy="266375"/>
            </a:xfrm>
            <a:custGeom>
              <a:avLst/>
              <a:gdLst/>
              <a:ahLst/>
              <a:cxnLst/>
              <a:rect l="l" t="t" r="r" b="b"/>
              <a:pathLst>
                <a:path w="427" h="10655" extrusionOk="0">
                  <a:moveTo>
                    <a:pt x="427" y="0"/>
                  </a:moveTo>
                  <a:lnTo>
                    <a:pt x="427" y="0"/>
                  </a:lnTo>
                  <a:lnTo>
                    <a:pt x="1" y="10655"/>
                  </a:lnTo>
                  <a:lnTo>
                    <a:pt x="1" y="10655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2"/>
            <p:cNvSpPr/>
            <p:nvPr/>
          </p:nvSpPr>
          <p:spPr>
            <a:xfrm flipH="1">
              <a:off x="1393100" y="3416325"/>
              <a:ext cx="10675" cy="266375"/>
            </a:xfrm>
            <a:custGeom>
              <a:avLst/>
              <a:gdLst/>
              <a:ahLst/>
              <a:cxnLst/>
              <a:rect l="l" t="t" r="r" b="b"/>
              <a:pathLst>
                <a:path w="427" h="10655" fill="none" extrusionOk="0">
                  <a:moveTo>
                    <a:pt x="427" y="0"/>
                  </a:moveTo>
                  <a:lnTo>
                    <a:pt x="427" y="0"/>
                  </a:lnTo>
                  <a:lnTo>
                    <a:pt x="1" y="10655"/>
                  </a:lnTo>
                  <a:lnTo>
                    <a:pt x="1" y="10655"/>
                  </a:lnTo>
                  <a:lnTo>
                    <a:pt x="4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2"/>
            <p:cNvSpPr/>
            <p:nvPr/>
          </p:nvSpPr>
          <p:spPr>
            <a:xfrm flipH="1">
              <a:off x="1387775" y="3269825"/>
              <a:ext cx="609975" cy="412875"/>
            </a:xfrm>
            <a:custGeom>
              <a:avLst/>
              <a:gdLst/>
              <a:ahLst/>
              <a:cxnLst/>
              <a:rect l="l" t="t" r="r" b="b"/>
              <a:pathLst>
                <a:path w="24399" h="16515" extrusionOk="0">
                  <a:moveTo>
                    <a:pt x="746" y="0"/>
                  </a:moveTo>
                  <a:lnTo>
                    <a:pt x="0" y="13425"/>
                  </a:lnTo>
                  <a:lnTo>
                    <a:pt x="23760" y="16515"/>
                  </a:lnTo>
                  <a:lnTo>
                    <a:pt x="24186" y="5860"/>
                  </a:lnTo>
                  <a:lnTo>
                    <a:pt x="24399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2"/>
            <p:cNvSpPr/>
            <p:nvPr/>
          </p:nvSpPr>
          <p:spPr>
            <a:xfrm flipH="1">
              <a:off x="1387775" y="3269825"/>
              <a:ext cx="609975" cy="412875"/>
            </a:xfrm>
            <a:custGeom>
              <a:avLst/>
              <a:gdLst/>
              <a:ahLst/>
              <a:cxnLst/>
              <a:rect l="l" t="t" r="r" b="b"/>
              <a:pathLst>
                <a:path w="24399" h="16515" fill="none" extrusionOk="0">
                  <a:moveTo>
                    <a:pt x="24399" y="0"/>
                  </a:moveTo>
                  <a:lnTo>
                    <a:pt x="746" y="0"/>
                  </a:lnTo>
                  <a:lnTo>
                    <a:pt x="0" y="13425"/>
                  </a:lnTo>
                  <a:lnTo>
                    <a:pt x="23760" y="16515"/>
                  </a:lnTo>
                  <a:lnTo>
                    <a:pt x="24186" y="5860"/>
                  </a:lnTo>
                  <a:lnTo>
                    <a:pt x="243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2"/>
            <p:cNvSpPr/>
            <p:nvPr/>
          </p:nvSpPr>
          <p:spPr>
            <a:xfrm flipH="1">
              <a:off x="1318500" y="3269825"/>
              <a:ext cx="122550" cy="1377100"/>
            </a:xfrm>
            <a:custGeom>
              <a:avLst/>
              <a:gdLst/>
              <a:ahLst/>
              <a:cxnLst/>
              <a:rect l="l" t="t" r="r" b="b"/>
              <a:pathLst>
                <a:path w="4902" h="55084" extrusionOk="0">
                  <a:moveTo>
                    <a:pt x="2131" y="0"/>
                  </a:moveTo>
                  <a:lnTo>
                    <a:pt x="0" y="55083"/>
                  </a:lnTo>
                  <a:lnTo>
                    <a:pt x="2131" y="55083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rgbClr val="CEA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2"/>
            <p:cNvSpPr/>
            <p:nvPr/>
          </p:nvSpPr>
          <p:spPr>
            <a:xfrm flipH="1">
              <a:off x="1936475" y="3157950"/>
              <a:ext cx="2053650" cy="111900"/>
            </a:xfrm>
            <a:custGeom>
              <a:avLst/>
              <a:gdLst/>
              <a:ahLst/>
              <a:cxnLst/>
              <a:rect l="l" t="t" r="r" b="b"/>
              <a:pathLst>
                <a:path w="82146" h="4476" extrusionOk="0">
                  <a:moveTo>
                    <a:pt x="82146" y="1"/>
                  </a:moveTo>
                  <a:lnTo>
                    <a:pt x="1" y="1492"/>
                  </a:lnTo>
                  <a:lnTo>
                    <a:pt x="1" y="4475"/>
                  </a:lnTo>
                  <a:lnTo>
                    <a:pt x="82146" y="4475"/>
                  </a:lnTo>
                  <a:lnTo>
                    <a:pt x="82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2"/>
            <p:cNvSpPr/>
            <p:nvPr/>
          </p:nvSpPr>
          <p:spPr>
            <a:xfrm flipH="1">
              <a:off x="1936475" y="3157950"/>
              <a:ext cx="2053650" cy="111900"/>
            </a:xfrm>
            <a:custGeom>
              <a:avLst/>
              <a:gdLst/>
              <a:ahLst/>
              <a:cxnLst/>
              <a:rect l="l" t="t" r="r" b="b"/>
              <a:pathLst>
                <a:path w="82146" h="4476" fill="none" extrusionOk="0">
                  <a:moveTo>
                    <a:pt x="1" y="1492"/>
                  </a:moveTo>
                  <a:lnTo>
                    <a:pt x="82146" y="1"/>
                  </a:lnTo>
                  <a:lnTo>
                    <a:pt x="82146" y="4475"/>
                  </a:lnTo>
                  <a:lnTo>
                    <a:pt x="1" y="4475"/>
                  </a:lnTo>
                  <a:lnTo>
                    <a:pt x="1" y="14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2"/>
            <p:cNvSpPr/>
            <p:nvPr/>
          </p:nvSpPr>
          <p:spPr>
            <a:xfrm flipH="1">
              <a:off x="2048325" y="3269825"/>
              <a:ext cx="1829925" cy="1377100"/>
            </a:xfrm>
            <a:custGeom>
              <a:avLst/>
              <a:gdLst/>
              <a:ahLst/>
              <a:cxnLst/>
              <a:rect l="l" t="t" r="r" b="b"/>
              <a:pathLst>
                <a:path w="73197" h="55084" extrusionOk="0">
                  <a:moveTo>
                    <a:pt x="1" y="0"/>
                  </a:moveTo>
                  <a:lnTo>
                    <a:pt x="3410" y="55083"/>
                  </a:lnTo>
                  <a:lnTo>
                    <a:pt x="71065" y="55083"/>
                  </a:lnTo>
                  <a:lnTo>
                    <a:pt x="7319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2"/>
            <p:cNvSpPr/>
            <p:nvPr/>
          </p:nvSpPr>
          <p:spPr>
            <a:xfrm flipH="1">
              <a:off x="2048325" y="3269825"/>
              <a:ext cx="1829925" cy="1377100"/>
            </a:xfrm>
            <a:custGeom>
              <a:avLst/>
              <a:gdLst/>
              <a:ahLst/>
              <a:cxnLst/>
              <a:rect l="l" t="t" r="r" b="b"/>
              <a:pathLst>
                <a:path w="73197" h="55084" fill="none" extrusionOk="0">
                  <a:moveTo>
                    <a:pt x="1" y="0"/>
                  </a:moveTo>
                  <a:lnTo>
                    <a:pt x="3410" y="55083"/>
                  </a:lnTo>
                  <a:lnTo>
                    <a:pt x="71065" y="55083"/>
                  </a:lnTo>
                  <a:lnTo>
                    <a:pt x="73196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2"/>
            <p:cNvSpPr/>
            <p:nvPr/>
          </p:nvSpPr>
          <p:spPr>
            <a:xfrm flipH="1">
              <a:off x="3875550" y="3269825"/>
              <a:ext cx="2700" cy="50625"/>
            </a:xfrm>
            <a:custGeom>
              <a:avLst/>
              <a:gdLst/>
              <a:ahLst/>
              <a:cxnLst/>
              <a:rect l="l" t="t" r="r" b="b"/>
              <a:pathLst>
                <a:path w="108" h="2025" extrusionOk="0">
                  <a:moveTo>
                    <a:pt x="1" y="0"/>
                  </a:moveTo>
                  <a:lnTo>
                    <a:pt x="1" y="2025"/>
                  </a:lnTo>
                  <a:lnTo>
                    <a:pt x="107" y="20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2"/>
            <p:cNvSpPr/>
            <p:nvPr/>
          </p:nvSpPr>
          <p:spPr>
            <a:xfrm flipH="1">
              <a:off x="3875550" y="3269825"/>
              <a:ext cx="2700" cy="50625"/>
            </a:xfrm>
            <a:custGeom>
              <a:avLst/>
              <a:gdLst/>
              <a:ahLst/>
              <a:cxnLst/>
              <a:rect l="l" t="t" r="r" b="b"/>
              <a:pathLst>
                <a:path w="108" h="2025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2025"/>
                  </a:lnTo>
                  <a:lnTo>
                    <a:pt x="107" y="202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2"/>
            <p:cNvSpPr/>
            <p:nvPr/>
          </p:nvSpPr>
          <p:spPr>
            <a:xfrm flipH="1">
              <a:off x="2048325" y="3269825"/>
              <a:ext cx="1829925" cy="101225"/>
            </a:xfrm>
            <a:custGeom>
              <a:avLst/>
              <a:gdLst/>
              <a:ahLst/>
              <a:cxnLst/>
              <a:rect l="l" t="t" r="r" b="b"/>
              <a:pathLst>
                <a:path w="73197" h="4049" extrusionOk="0">
                  <a:moveTo>
                    <a:pt x="1" y="0"/>
                  </a:moveTo>
                  <a:lnTo>
                    <a:pt x="107" y="2025"/>
                  </a:lnTo>
                  <a:lnTo>
                    <a:pt x="72983" y="4049"/>
                  </a:lnTo>
                  <a:lnTo>
                    <a:pt x="73196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2"/>
            <p:cNvSpPr/>
            <p:nvPr/>
          </p:nvSpPr>
          <p:spPr>
            <a:xfrm flipH="1">
              <a:off x="1225275" y="3157950"/>
              <a:ext cx="711225" cy="111900"/>
            </a:xfrm>
            <a:custGeom>
              <a:avLst/>
              <a:gdLst/>
              <a:ahLst/>
              <a:cxnLst/>
              <a:rect l="l" t="t" r="r" b="b"/>
              <a:pathLst>
                <a:path w="28449" h="4476" extrusionOk="0">
                  <a:moveTo>
                    <a:pt x="1" y="1"/>
                  </a:moveTo>
                  <a:lnTo>
                    <a:pt x="1" y="4475"/>
                  </a:lnTo>
                  <a:lnTo>
                    <a:pt x="28448" y="4475"/>
                  </a:lnTo>
                  <a:lnTo>
                    <a:pt x="28448" y="2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2"/>
            <p:cNvSpPr/>
            <p:nvPr/>
          </p:nvSpPr>
          <p:spPr>
            <a:xfrm flipH="1">
              <a:off x="1979075" y="3269825"/>
              <a:ext cx="122550" cy="1377100"/>
            </a:xfrm>
            <a:custGeom>
              <a:avLst/>
              <a:gdLst/>
              <a:ahLst/>
              <a:cxnLst/>
              <a:rect l="l" t="t" r="r" b="b"/>
              <a:pathLst>
                <a:path w="4902" h="55084" extrusionOk="0">
                  <a:moveTo>
                    <a:pt x="2131" y="0"/>
                  </a:moveTo>
                  <a:lnTo>
                    <a:pt x="0" y="55083"/>
                  </a:lnTo>
                  <a:lnTo>
                    <a:pt x="2131" y="55083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rgbClr val="CEA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2"/>
            <p:cNvSpPr/>
            <p:nvPr/>
          </p:nvSpPr>
          <p:spPr>
            <a:xfrm flipH="1">
              <a:off x="1979075" y="3269825"/>
              <a:ext cx="122550" cy="1377100"/>
            </a:xfrm>
            <a:custGeom>
              <a:avLst/>
              <a:gdLst/>
              <a:ahLst/>
              <a:cxnLst/>
              <a:rect l="l" t="t" r="r" b="b"/>
              <a:pathLst>
                <a:path w="4902" h="55084" fill="none" extrusionOk="0">
                  <a:moveTo>
                    <a:pt x="2131" y="0"/>
                  </a:moveTo>
                  <a:lnTo>
                    <a:pt x="4901" y="0"/>
                  </a:lnTo>
                  <a:lnTo>
                    <a:pt x="2131" y="55083"/>
                  </a:lnTo>
                  <a:lnTo>
                    <a:pt x="0" y="55083"/>
                  </a:lnTo>
                  <a:lnTo>
                    <a:pt x="21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2"/>
            <p:cNvSpPr/>
            <p:nvPr/>
          </p:nvSpPr>
          <p:spPr>
            <a:xfrm flipH="1">
              <a:off x="2074975" y="3941050"/>
              <a:ext cx="1281200" cy="705875"/>
            </a:xfrm>
            <a:custGeom>
              <a:avLst/>
              <a:gdLst/>
              <a:ahLst/>
              <a:cxnLst/>
              <a:rect l="l" t="t" r="r" b="b"/>
              <a:pathLst>
                <a:path w="51248" h="28235" extrusionOk="0">
                  <a:moveTo>
                    <a:pt x="51248" y="0"/>
                  </a:moveTo>
                  <a:lnTo>
                    <a:pt x="49117" y="213"/>
                  </a:lnTo>
                  <a:lnTo>
                    <a:pt x="47092" y="640"/>
                  </a:lnTo>
                  <a:lnTo>
                    <a:pt x="44962" y="1172"/>
                  </a:lnTo>
                  <a:lnTo>
                    <a:pt x="42831" y="1705"/>
                  </a:lnTo>
                  <a:lnTo>
                    <a:pt x="40593" y="2451"/>
                  </a:lnTo>
                  <a:lnTo>
                    <a:pt x="38462" y="3303"/>
                  </a:lnTo>
                  <a:lnTo>
                    <a:pt x="36225" y="4155"/>
                  </a:lnTo>
                  <a:lnTo>
                    <a:pt x="34094" y="5221"/>
                  </a:lnTo>
                  <a:lnTo>
                    <a:pt x="29726" y="7352"/>
                  </a:lnTo>
                  <a:lnTo>
                    <a:pt x="25571" y="9696"/>
                  </a:lnTo>
                  <a:lnTo>
                    <a:pt x="21522" y="12146"/>
                  </a:lnTo>
                  <a:lnTo>
                    <a:pt x="17580" y="14597"/>
                  </a:lnTo>
                  <a:lnTo>
                    <a:pt x="13957" y="17154"/>
                  </a:lnTo>
                  <a:lnTo>
                    <a:pt x="10655" y="19604"/>
                  </a:lnTo>
                  <a:lnTo>
                    <a:pt x="7671" y="21842"/>
                  </a:lnTo>
                  <a:lnTo>
                    <a:pt x="5114" y="23759"/>
                  </a:lnTo>
                  <a:lnTo>
                    <a:pt x="1385" y="26849"/>
                  </a:lnTo>
                  <a:lnTo>
                    <a:pt x="0" y="28021"/>
                  </a:lnTo>
                  <a:lnTo>
                    <a:pt x="213" y="28234"/>
                  </a:lnTo>
                  <a:lnTo>
                    <a:pt x="1598" y="27062"/>
                  </a:lnTo>
                  <a:lnTo>
                    <a:pt x="5327" y="24079"/>
                  </a:lnTo>
                  <a:lnTo>
                    <a:pt x="7884" y="22055"/>
                  </a:lnTo>
                  <a:lnTo>
                    <a:pt x="10761" y="19817"/>
                  </a:lnTo>
                  <a:lnTo>
                    <a:pt x="14171" y="17473"/>
                  </a:lnTo>
                  <a:lnTo>
                    <a:pt x="17793" y="14916"/>
                  </a:lnTo>
                  <a:lnTo>
                    <a:pt x="21629" y="12466"/>
                  </a:lnTo>
                  <a:lnTo>
                    <a:pt x="25677" y="9909"/>
                  </a:lnTo>
                  <a:lnTo>
                    <a:pt x="29832" y="7671"/>
                  </a:lnTo>
                  <a:lnTo>
                    <a:pt x="34201" y="5434"/>
                  </a:lnTo>
                  <a:lnTo>
                    <a:pt x="36332" y="4475"/>
                  </a:lnTo>
                  <a:lnTo>
                    <a:pt x="38569" y="3623"/>
                  </a:lnTo>
                  <a:lnTo>
                    <a:pt x="40700" y="2770"/>
                  </a:lnTo>
                  <a:lnTo>
                    <a:pt x="42831" y="2025"/>
                  </a:lnTo>
                  <a:lnTo>
                    <a:pt x="44962" y="1492"/>
                  </a:lnTo>
                  <a:lnTo>
                    <a:pt x="47092" y="959"/>
                  </a:lnTo>
                  <a:lnTo>
                    <a:pt x="49223" y="533"/>
                  </a:lnTo>
                  <a:lnTo>
                    <a:pt x="51248" y="320"/>
                  </a:lnTo>
                  <a:lnTo>
                    <a:pt x="51248" y="107"/>
                  </a:lnTo>
                  <a:lnTo>
                    <a:pt x="51248" y="0"/>
                  </a:lnTo>
                  <a:close/>
                </a:path>
              </a:pathLst>
            </a:custGeom>
            <a:solidFill>
              <a:srgbClr val="F9E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2"/>
            <p:cNvSpPr/>
            <p:nvPr/>
          </p:nvSpPr>
          <p:spPr>
            <a:xfrm flipH="1">
              <a:off x="2074975" y="3941050"/>
              <a:ext cx="1281200" cy="705875"/>
            </a:xfrm>
            <a:custGeom>
              <a:avLst/>
              <a:gdLst/>
              <a:ahLst/>
              <a:cxnLst/>
              <a:rect l="l" t="t" r="r" b="b"/>
              <a:pathLst>
                <a:path w="51248" h="28235" fill="none" extrusionOk="0">
                  <a:moveTo>
                    <a:pt x="51248" y="0"/>
                  </a:moveTo>
                  <a:lnTo>
                    <a:pt x="51248" y="0"/>
                  </a:lnTo>
                  <a:lnTo>
                    <a:pt x="49117" y="213"/>
                  </a:lnTo>
                  <a:lnTo>
                    <a:pt x="47092" y="640"/>
                  </a:lnTo>
                  <a:lnTo>
                    <a:pt x="44962" y="1172"/>
                  </a:lnTo>
                  <a:lnTo>
                    <a:pt x="42831" y="1705"/>
                  </a:lnTo>
                  <a:lnTo>
                    <a:pt x="40593" y="2451"/>
                  </a:lnTo>
                  <a:lnTo>
                    <a:pt x="38462" y="3303"/>
                  </a:lnTo>
                  <a:lnTo>
                    <a:pt x="36225" y="4155"/>
                  </a:lnTo>
                  <a:lnTo>
                    <a:pt x="34094" y="5221"/>
                  </a:lnTo>
                  <a:lnTo>
                    <a:pt x="29726" y="7352"/>
                  </a:lnTo>
                  <a:lnTo>
                    <a:pt x="25571" y="9696"/>
                  </a:lnTo>
                  <a:lnTo>
                    <a:pt x="21522" y="12146"/>
                  </a:lnTo>
                  <a:lnTo>
                    <a:pt x="17580" y="14597"/>
                  </a:lnTo>
                  <a:lnTo>
                    <a:pt x="13957" y="17154"/>
                  </a:lnTo>
                  <a:lnTo>
                    <a:pt x="10655" y="19604"/>
                  </a:lnTo>
                  <a:lnTo>
                    <a:pt x="7671" y="21842"/>
                  </a:lnTo>
                  <a:lnTo>
                    <a:pt x="5114" y="23759"/>
                  </a:lnTo>
                  <a:lnTo>
                    <a:pt x="1385" y="26849"/>
                  </a:lnTo>
                  <a:lnTo>
                    <a:pt x="0" y="28021"/>
                  </a:lnTo>
                  <a:lnTo>
                    <a:pt x="213" y="28234"/>
                  </a:lnTo>
                  <a:lnTo>
                    <a:pt x="213" y="28234"/>
                  </a:lnTo>
                  <a:lnTo>
                    <a:pt x="1598" y="27062"/>
                  </a:lnTo>
                  <a:lnTo>
                    <a:pt x="5327" y="24079"/>
                  </a:lnTo>
                  <a:lnTo>
                    <a:pt x="7884" y="22055"/>
                  </a:lnTo>
                  <a:lnTo>
                    <a:pt x="10761" y="19817"/>
                  </a:lnTo>
                  <a:lnTo>
                    <a:pt x="14171" y="17473"/>
                  </a:lnTo>
                  <a:lnTo>
                    <a:pt x="17793" y="14916"/>
                  </a:lnTo>
                  <a:lnTo>
                    <a:pt x="21629" y="12466"/>
                  </a:lnTo>
                  <a:lnTo>
                    <a:pt x="25677" y="9909"/>
                  </a:lnTo>
                  <a:lnTo>
                    <a:pt x="29832" y="7671"/>
                  </a:lnTo>
                  <a:lnTo>
                    <a:pt x="34201" y="5434"/>
                  </a:lnTo>
                  <a:lnTo>
                    <a:pt x="36332" y="4475"/>
                  </a:lnTo>
                  <a:lnTo>
                    <a:pt x="38569" y="3623"/>
                  </a:lnTo>
                  <a:lnTo>
                    <a:pt x="40700" y="2770"/>
                  </a:lnTo>
                  <a:lnTo>
                    <a:pt x="42831" y="2025"/>
                  </a:lnTo>
                  <a:lnTo>
                    <a:pt x="44962" y="1492"/>
                  </a:lnTo>
                  <a:lnTo>
                    <a:pt x="47092" y="959"/>
                  </a:lnTo>
                  <a:lnTo>
                    <a:pt x="49223" y="533"/>
                  </a:lnTo>
                  <a:lnTo>
                    <a:pt x="51248" y="320"/>
                  </a:lnTo>
                  <a:lnTo>
                    <a:pt x="51248" y="107"/>
                  </a:lnTo>
                  <a:lnTo>
                    <a:pt x="51248" y="0"/>
                  </a:lnTo>
                </a:path>
              </a:pathLst>
            </a:custGeom>
            <a:solidFill>
              <a:srgbClr val="E4CAAD"/>
            </a:solidFill>
            <a:ln w="9525" cap="flat" cmpd="sng">
              <a:solidFill>
                <a:srgbClr val="E4C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2"/>
            <p:cNvSpPr/>
            <p:nvPr/>
          </p:nvSpPr>
          <p:spPr>
            <a:xfrm flipH="1">
              <a:off x="2074975" y="3943700"/>
              <a:ext cx="25" cy="5350"/>
            </a:xfrm>
            <a:custGeom>
              <a:avLst/>
              <a:gdLst/>
              <a:ahLst/>
              <a:cxnLst/>
              <a:rect l="l" t="t" r="r" b="b"/>
              <a:pathLst>
                <a:path w="1" h="214" extrusionOk="0">
                  <a:moveTo>
                    <a:pt x="1" y="1"/>
                  </a:moveTo>
                  <a:lnTo>
                    <a:pt x="1" y="214"/>
                  </a:lnTo>
                  <a:lnTo>
                    <a:pt x="1" y="214"/>
                  </a:lnTo>
                  <a:lnTo>
                    <a:pt x="1" y="2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6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2"/>
            <p:cNvSpPr/>
            <p:nvPr/>
          </p:nvSpPr>
          <p:spPr>
            <a:xfrm flipH="1">
              <a:off x="2074975" y="3943700"/>
              <a:ext cx="25" cy="5350"/>
            </a:xfrm>
            <a:custGeom>
              <a:avLst/>
              <a:gdLst/>
              <a:ahLst/>
              <a:cxnLst/>
              <a:rect l="l" t="t" r="r" b="b"/>
              <a:pathLst>
                <a:path w="1" h="214" fill="none" extrusionOk="0">
                  <a:moveTo>
                    <a:pt x="1" y="1"/>
                  </a:moveTo>
                  <a:lnTo>
                    <a:pt x="1" y="214"/>
                  </a:lnTo>
                  <a:lnTo>
                    <a:pt x="1" y="214"/>
                  </a:lnTo>
                  <a:lnTo>
                    <a:pt x="1" y="21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2"/>
            <p:cNvSpPr/>
            <p:nvPr/>
          </p:nvSpPr>
          <p:spPr>
            <a:xfrm flipH="1">
              <a:off x="3627850" y="4646900"/>
              <a:ext cx="5350" cy="2675"/>
            </a:xfrm>
            <a:custGeom>
              <a:avLst/>
              <a:gdLst/>
              <a:ahLst/>
              <a:cxnLst/>
              <a:rect l="l" t="t" r="r" b="b"/>
              <a:pathLst>
                <a:path w="214" h="107" extrusionOk="0">
                  <a:moveTo>
                    <a:pt x="1" y="0"/>
                  </a:moveTo>
                  <a:lnTo>
                    <a:pt x="107" y="107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9F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2"/>
            <p:cNvSpPr/>
            <p:nvPr/>
          </p:nvSpPr>
          <p:spPr>
            <a:xfrm flipH="1">
              <a:off x="3627850" y="4646900"/>
              <a:ext cx="5350" cy="2675"/>
            </a:xfrm>
            <a:custGeom>
              <a:avLst/>
              <a:gdLst/>
              <a:ahLst/>
              <a:cxnLst/>
              <a:rect l="l" t="t" r="r" b="b"/>
              <a:pathLst>
                <a:path w="214" h="107" fill="none" extrusionOk="0">
                  <a:moveTo>
                    <a:pt x="214" y="0"/>
                  </a:moveTo>
                  <a:lnTo>
                    <a:pt x="1" y="0"/>
                  </a:lnTo>
                  <a:lnTo>
                    <a:pt x="107" y="107"/>
                  </a:lnTo>
                  <a:lnTo>
                    <a:pt x="107" y="107"/>
                  </a:lnTo>
                  <a:lnTo>
                    <a:pt x="2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2"/>
            <p:cNvSpPr/>
            <p:nvPr/>
          </p:nvSpPr>
          <p:spPr>
            <a:xfrm flipH="1">
              <a:off x="2056325" y="3466925"/>
              <a:ext cx="1582200" cy="1180000"/>
            </a:xfrm>
            <a:custGeom>
              <a:avLst/>
              <a:gdLst/>
              <a:ahLst/>
              <a:cxnLst/>
              <a:rect l="l" t="t" r="r" b="b"/>
              <a:pathLst>
                <a:path w="63288" h="47200" extrusionOk="0">
                  <a:moveTo>
                    <a:pt x="63287" y="1"/>
                  </a:moveTo>
                  <a:lnTo>
                    <a:pt x="61796" y="107"/>
                  </a:lnTo>
                  <a:lnTo>
                    <a:pt x="60304" y="214"/>
                  </a:lnTo>
                  <a:lnTo>
                    <a:pt x="58813" y="427"/>
                  </a:lnTo>
                  <a:lnTo>
                    <a:pt x="57321" y="640"/>
                  </a:lnTo>
                  <a:lnTo>
                    <a:pt x="54444" y="1386"/>
                  </a:lnTo>
                  <a:lnTo>
                    <a:pt x="51461" y="2345"/>
                  </a:lnTo>
                  <a:lnTo>
                    <a:pt x="48584" y="3410"/>
                  </a:lnTo>
                  <a:lnTo>
                    <a:pt x="45708" y="4795"/>
                  </a:lnTo>
                  <a:lnTo>
                    <a:pt x="42831" y="6287"/>
                  </a:lnTo>
                  <a:lnTo>
                    <a:pt x="39954" y="7991"/>
                  </a:lnTo>
                  <a:lnTo>
                    <a:pt x="37291" y="9696"/>
                  </a:lnTo>
                  <a:lnTo>
                    <a:pt x="34521" y="11614"/>
                  </a:lnTo>
                  <a:lnTo>
                    <a:pt x="31964" y="13532"/>
                  </a:lnTo>
                  <a:lnTo>
                    <a:pt x="29407" y="15556"/>
                  </a:lnTo>
                  <a:lnTo>
                    <a:pt x="26956" y="17580"/>
                  </a:lnTo>
                  <a:lnTo>
                    <a:pt x="24612" y="19605"/>
                  </a:lnTo>
                  <a:lnTo>
                    <a:pt x="20244" y="23760"/>
                  </a:lnTo>
                  <a:lnTo>
                    <a:pt x="15982" y="28021"/>
                  </a:lnTo>
                  <a:lnTo>
                    <a:pt x="12147" y="32283"/>
                  </a:lnTo>
                  <a:lnTo>
                    <a:pt x="8631" y="36225"/>
                  </a:lnTo>
                  <a:lnTo>
                    <a:pt x="5754" y="39741"/>
                  </a:lnTo>
                  <a:lnTo>
                    <a:pt x="3410" y="42724"/>
                  </a:lnTo>
                  <a:lnTo>
                    <a:pt x="1599" y="45068"/>
                  </a:lnTo>
                  <a:lnTo>
                    <a:pt x="1" y="47093"/>
                  </a:lnTo>
                  <a:lnTo>
                    <a:pt x="214" y="47199"/>
                  </a:lnTo>
                  <a:lnTo>
                    <a:pt x="427" y="47199"/>
                  </a:lnTo>
                  <a:lnTo>
                    <a:pt x="2238" y="44642"/>
                  </a:lnTo>
                  <a:lnTo>
                    <a:pt x="4156" y="42298"/>
                  </a:lnTo>
                  <a:lnTo>
                    <a:pt x="6500" y="39315"/>
                  </a:lnTo>
                  <a:lnTo>
                    <a:pt x="9376" y="35906"/>
                  </a:lnTo>
                  <a:lnTo>
                    <a:pt x="12679" y="32070"/>
                  </a:lnTo>
                  <a:lnTo>
                    <a:pt x="16408" y="28021"/>
                  </a:lnTo>
                  <a:lnTo>
                    <a:pt x="20457" y="23973"/>
                  </a:lnTo>
                  <a:lnTo>
                    <a:pt x="24825" y="19924"/>
                  </a:lnTo>
                  <a:lnTo>
                    <a:pt x="27169" y="17793"/>
                  </a:lnTo>
                  <a:lnTo>
                    <a:pt x="29620" y="15769"/>
                  </a:lnTo>
                  <a:lnTo>
                    <a:pt x="32070" y="13745"/>
                  </a:lnTo>
                  <a:lnTo>
                    <a:pt x="34734" y="11827"/>
                  </a:lnTo>
                  <a:lnTo>
                    <a:pt x="37397" y="10016"/>
                  </a:lnTo>
                  <a:lnTo>
                    <a:pt x="40168" y="8204"/>
                  </a:lnTo>
                  <a:lnTo>
                    <a:pt x="42938" y="6606"/>
                  </a:lnTo>
                  <a:lnTo>
                    <a:pt x="45814" y="5115"/>
                  </a:lnTo>
                  <a:lnTo>
                    <a:pt x="48691" y="3730"/>
                  </a:lnTo>
                  <a:lnTo>
                    <a:pt x="51568" y="2664"/>
                  </a:lnTo>
                  <a:lnTo>
                    <a:pt x="54444" y="1705"/>
                  </a:lnTo>
                  <a:lnTo>
                    <a:pt x="57428" y="959"/>
                  </a:lnTo>
                  <a:lnTo>
                    <a:pt x="58919" y="746"/>
                  </a:lnTo>
                  <a:lnTo>
                    <a:pt x="60304" y="533"/>
                  </a:lnTo>
                  <a:lnTo>
                    <a:pt x="61796" y="427"/>
                  </a:lnTo>
                  <a:lnTo>
                    <a:pt x="63287" y="320"/>
                  </a:lnTo>
                  <a:lnTo>
                    <a:pt x="63287" y="214"/>
                  </a:lnTo>
                  <a:lnTo>
                    <a:pt x="63287" y="1"/>
                  </a:lnTo>
                  <a:close/>
                </a:path>
              </a:pathLst>
            </a:custGeom>
            <a:solidFill>
              <a:srgbClr val="F9E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2"/>
            <p:cNvSpPr/>
            <p:nvPr/>
          </p:nvSpPr>
          <p:spPr>
            <a:xfrm flipH="1">
              <a:off x="2056325" y="3466925"/>
              <a:ext cx="1582200" cy="1180000"/>
            </a:xfrm>
            <a:custGeom>
              <a:avLst/>
              <a:gdLst/>
              <a:ahLst/>
              <a:cxnLst/>
              <a:rect l="l" t="t" r="r" b="b"/>
              <a:pathLst>
                <a:path w="63288" h="47200" fill="none" extrusionOk="0">
                  <a:moveTo>
                    <a:pt x="63287" y="1"/>
                  </a:moveTo>
                  <a:lnTo>
                    <a:pt x="63287" y="1"/>
                  </a:lnTo>
                  <a:lnTo>
                    <a:pt x="61796" y="107"/>
                  </a:lnTo>
                  <a:lnTo>
                    <a:pt x="60304" y="214"/>
                  </a:lnTo>
                  <a:lnTo>
                    <a:pt x="58813" y="427"/>
                  </a:lnTo>
                  <a:lnTo>
                    <a:pt x="57321" y="640"/>
                  </a:lnTo>
                  <a:lnTo>
                    <a:pt x="54444" y="1386"/>
                  </a:lnTo>
                  <a:lnTo>
                    <a:pt x="51461" y="2345"/>
                  </a:lnTo>
                  <a:lnTo>
                    <a:pt x="48584" y="3410"/>
                  </a:lnTo>
                  <a:lnTo>
                    <a:pt x="45708" y="4795"/>
                  </a:lnTo>
                  <a:lnTo>
                    <a:pt x="42831" y="6287"/>
                  </a:lnTo>
                  <a:lnTo>
                    <a:pt x="39954" y="7991"/>
                  </a:lnTo>
                  <a:lnTo>
                    <a:pt x="37291" y="9696"/>
                  </a:lnTo>
                  <a:lnTo>
                    <a:pt x="34521" y="11614"/>
                  </a:lnTo>
                  <a:lnTo>
                    <a:pt x="31964" y="13532"/>
                  </a:lnTo>
                  <a:lnTo>
                    <a:pt x="29407" y="15556"/>
                  </a:lnTo>
                  <a:lnTo>
                    <a:pt x="26956" y="17580"/>
                  </a:lnTo>
                  <a:lnTo>
                    <a:pt x="24612" y="19605"/>
                  </a:lnTo>
                  <a:lnTo>
                    <a:pt x="20244" y="23760"/>
                  </a:lnTo>
                  <a:lnTo>
                    <a:pt x="20244" y="23760"/>
                  </a:lnTo>
                  <a:lnTo>
                    <a:pt x="15982" y="28021"/>
                  </a:lnTo>
                  <a:lnTo>
                    <a:pt x="12147" y="32283"/>
                  </a:lnTo>
                  <a:lnTo>
                    <a:pt x="8631" y="36225"/>
                  </a:lnTo>
                  <a:lnTo>
                    <a:pt x="5754" y="39741"/>
                  </a:lnTo>
                  <a:lnTo>
                    <a:pt x="3410" y="42724"/>
                  </a:lnTo>
                  <a:lnTo>
                    <a:pt x="1599" y="45068"/>
                  </a:lnTo>
                  <a:lnTo>
                    <a:pt x="1" y="47093"/>
                  </a:lnTo>
                  <a:lnTo>
                    <a:pt x="214" y="47199"/>
                  </a:lnTo>
                  <a:lnTo>
                    <a:pt x="427" y="47199"/>
                  </a:lnTo>
                  <a:lnTo>
                    <a:pt x="427" y="47199"/>
                  </a:lnTo>
                  <a:lnTo>
                    <a:pt x="2238" y="44642"/>
                  </a:lnTo>
                  <a:lnTo>
                    <a:pt x="4156" y="42298"/>
                  </a:lnTo>
                  <a:lnTo>
                    <a:pt x="6500" y="39315"/>
                  </a:lnTo>
                  <a:lnTo>
                    <a:pt x="9376" y="35906"/>
                  </a:lnTo>
                  <a:lnTo>
                    <a:pt x="12679" y="32070"/>
                  </a:lnTo>
                  <a:lnTo>
                    <a:pt x="16408" y="28021"/>
                  </a:lnTo>
                  <a:lnTo>
                    <a:pt x="20457" y="23973"/>
                  </a:lnTo>
                  <a:lnTo>
                    <a:pt x="20457" y="23973"/>
                  </a:lnTo>
                  <a:lnTo>
                    <a:pt x="24825" y="19924"/>
                  </a:lnTo>
                  <a:lnTo>
                    <a:pt x="27169" y="17793"/>
                  </a:lnTo>
                  <a:lnTo>
                    <a:pt x="29620" y="15769"/>
                  </a:lnTo>
                  <a:lnTo>
                    <a:pt x="32070" y="13745"/>
                  </a:lnTo>
                  <a:lnTo>
                    <a:pt x="34734" y="11827"/>
                  </a:lnTo>
                  <a:lnTo>
                    <a:pt x="37397" y="10016"/>
                  </a:lnTo>
                  <a:lnTo>
                    <a:pt x="40168" y="8204"/>
                  </a:lnTo>
                  <a:lnTo>
                    <a:pt x="42938" y="6606"/>
                  </a:lnTo>
                  <a:lnTo>
                    <a:pt x="45814" y="5115"/>
                  </a:lnTo>
                  <a:lnTo>
                    <a:pt x="48691" y="3730"/>
                  </a:lnTo>
                  <a:lnTo>
                    <a:pt x="51568" y="2664"/>
                  </a:lnTo>
                  <a:lnTo>
                    <a:pt x="54444" y="1705"/>
                  </a:lnTo>
                  <a:lnTo>
                    <a:pt x="57428" y="959"/>
                  </a:lnTo>
                  <a:lnTo>
                    <a:pt x="58919" y="746"/>
                  </a:lnTo>
                  <a:lnTo>
                    <a:pt x="60304" y="533"/>
                  </a:lnTo>
                  <a:lnTo>
                    <a:pt x="61796" y="427"/>
                  </a:lnTo>
                  <a:lnTo>
                    <a:pt x="63287" y="320"/>
                  </a:lnTo>
                  <a:lnTo>
                    <a:pt x="63287" y="214"/>
                  </a:lnTo>
                  <a:lnTo>
                    <a:pt x="63287" y="1"/>
                  </a:lnTo>
                </a:path>
              </a:pathLst>
            </a:custGeom>
            <a:solidFill>
              <a:srgbClr val="E4CAAD"/>
            </a:solidFill>
            <a:ln w="9525" cap="flat" cmpd="sng">
              <a:solidFill>
                <a:srgbClr val="E4C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2"/>
            <p:cNvSpPr/>
            <p:nvPr/>
          </p:nvSpPr>
          <p:spPr>
            <a:xfrm flipH="1">
              <a:off x="2056325" y="3472250"/>
              <a:ext cx="25" cy="2700"/>
            </a:xfrm>
            <a:custGeom>
              <a:avLst/>
              <a:gdLst/>
              <a:ahLst/>
              <a:cxnLst/>
              <a:rect l="l" t="t" r="r" b="b"/>
              <a:pathLst>
                <a:path w="1" h="108" extrusionOk="0">
                  <a:moveTo>
                    <a:pt x="0" y="1"/>
                  </a:moveTo>
                  <a:lnTo>
                    <a:pt x="0" y="107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2"/>
            <p:cNvSpPr/>
            <p:nvPr/>
          </p:nvSpPr>
          <p:spPr>
            <a:xfrm flipH="1">
              <a:off x="2056325" y="3472250"/>
              <a:ext cx="25" cy="2700"/>
            </a:xfrm>
            <a:custGeom>
              <a:avLst/>
              <a:gdLst/>
              <a:ahLst/>
              <a:cxnLst/>
              <a:rect l="l" t="t" r="r" b="b"/>
              <a:pathLst>
                <a:path w="1" h="108" fill="none" extrusionOk="0">
                  <a:moveTo>
                    <a:pt x="0" y="1"/>
                  </a:moveTo>
                  <a:lnTo>
                    <a:pt x="0" y="107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2"/>
            <p:cNvSpPr/>
            <p:nvPr/>
          </p:nvSpPr>
          <p:spPr>
            <a:xfrm flipH="1">
              <a:off x="2077625" y="4002300"/>
              <a:ext cx="889675" cy="644625"/>
            </a:xfrm>
            <a:custGeom>
              <a:avLst/>
              <a:gdLst/>
              <a:ahLst/>
              <a:cxnLst/>
              <a:rect l="l" t="t" r="r" b="b"/>
              <a:pathLst>
                <a:path w="35587" h="25785" extrusionOk="0">
                  <a:moveTo>
                    <a:pt x="34521" y="1"/>
                  </a:moveTo>
                  <a:lnTo>
                    <a:pt x="32923" y="107"/>
                  </a:lnTo>
                  <a:lnTo>
                    <a:pt x="31324" y="320"/>
                  </a:lnTo>
                  <a:lnTo>
                    <a:pt x="29726" y="640"/>
                  </a:lnTo>
                  <a:lnTo>
                    <a:pt x="28128" y="1066"/>
                  </a:lnTo>
                  <a:lnTo>
                    <a:pt x="26530" y="1599"/>
                  </a:lnTo>
                  <a:lnTo>
                    <a:pt x="24932" y="2345"/>
                  </a:lnTo>
                  <a:lnTo>
                    <a:pt x="23440" y="3091"/>
                  </a:lnTo>
                  <a:lnTo>
                    <a:pt x="21842" y="3943"/>
                  </a:lnTo>
                  <a:lnTo>
                    <a:pt x="20350" y="4902"/>
                  </a:lnTo>
                  <a:lnTo>
                    <a:pt x="18859" y="5861"/>
                  </a:lnTo>
                  <a:lnTo>
                    <a:pt x="16089" y="7992"/>
                  </a:lnTo>
                  <a:lnTo>
                    <a:pt x="13319" y="10336"/>
                  </a:lnTo>
                  <a:lnTo>
                    <a:pt x="10868" y="12679"/>
                  </a:lnTo>
                  <a:lnTo>
                    <a:pt x="8524" y="15023"/>
                  </a:lnTo>
                  <a:lnTo>
                    <a:pt x="6393" y="17367"/>
                  </a:lnTo>
                  <a:lnTo>
                    <a:pt x="4582" y="19498"/>
                  </a:lnTo>
                  <a:lnTo>
                    <a:pt x="2984" y="21523"/>
                  </a:lnTo>
                  <a:lnTo>
                    <a:pt x="853" y="24399"/>
                  </a:lnTo>
                  <a:lnTo>
                    <a:pt x="1" y="25571"/>
                  </a:lnTo>
                  <a:lnTo>
                    <a:pt x="214" y="25784"/>
                  </a:lnTo>
                  <a:lnTo>
                    <a:pt x="1066" y="24612"/>
                  </a:lnTo>
                  <a:lnTo>
                    <a:pt x="3303" y="21629"/>
                  </a:lnTo>
                  <a:lnTo>
                    <a:pt x="4795" y="19711"/>
                  </a:lnTo>
                  <a:lnTo>
                    <a:pt x="6713" y="17580"/>
                  </a:lnTo>
                  <a:lnTo>
                    <a:pt x="8737" y="15343"/>
                  </a:lnTo>
                  <a:lnTo>
                    <a:pt x="11081" y="12893"/>
                  </a:lnTo>
                  <a:lnTo>
                    <a:pt x="13532" y="10549"/>
                  </a:lnTo>
                  <a:lnTo>
                    <a:pt x="16195" y="8311"/>
                  </a:lnTo>
                  <a:lnTo>
                    <a:pt x="19072" y="6180"/>
                  </a:lnTo>
                  <a:lnTo>
                    <a:pt x="20457" y="5221"/>
                  </a:lnTo>
                  <a:lnTo>
                    <a:pt x="21949" y="4263"/>
                  </a:lnTo>
                  <a:lnTo>
                    <a:pt x="23547" y="3410"/>
                  </a:lnTo>
                  <a:lnTo>
                    <a:pt x="25038" y="2664"/>
                  </a:lnTo>
                  <a:lnTo>
                    <a:pt x="26636" y="1919"/>
                  </a:lnTo>
                  <a:lnTo>
                    <a:pt x="28128" y="1386"/>
                  </a:lnTo>
                  <a:lnTo>
                    <a:pt x="29726" y="960"/>
                  </a:lnTo>
                  <a:lnTo>
                    <a:pt x="31324" y="640"/>
                  </a:lnTo>
                  <a:lnTo>
                    <a:pt x="32923" y="427"/>
                  </a:lnTo>
                  <a:lnTo>
                    <a:pt x="34521" y="320"/>
                  </a:lnTo>
                  <a:lnTo>
                    <a:pt x="35586" y="320"/>
                  </a:lnTo>
                  <a:lnTo>
                    <a:pt x="35586" y="214"/>
                  </a:lnTo>
                  <a:lnTo>
                    <a:pt x="35586" y="1"/>
                  </a:lnTo>
                  <a:close/>
                </a:path>
              </a:pathLst>
            </a:custGeom>
            <a:solidFill>
              <a:srgbClr val="F9E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2"/>
            <p:cNvSpPr/>
            <p:nvPr/>
          </p:nvSpPr>
          <p:spPr>
            <a:xfrm flipH="1">
              <a:off x="2077625" y="4002300"/>
              <a:ext cx="889675" cy="644625"/>
            </a:xfrm>
            <a:custGeom>
              <a:avLst/>
              <a:gdLst/>
              <a:ahLst/>
              <a:cxnLst/>
              <a:rect l="l" t="t" r="r" b="b"/>
              <a:pathLst>
                <a:path w="35587" h="25785" fill="none" extrusionOk="0">
                  <a:moveTo>
                    <a:pt x="34521" y="1"/>
                  </a:moveTo>
                  <a:lnTo>
                    <a:pt x="34521" y="1"/>
                  </a:lnTo>
                  <a:lnTo>
                    <a:pt x="32923" y="107"/>
                  </a:lnTo>
                  <a:lnTo>
                    <a:pt x="31324" y="320"/>
                  </a:lnTo>
                  <a:lnTo>
                    <a:pt x="29726" y="640"/>
                  </a:lnTo>
                  <a:lnTo>
                    <a:pt x="28128" y="1066"/>
                  </a:lnTo>
                  <a:lnTo>
                    <a:pt x="26530" y="1599"/>
                  </a:lnTo>
                  <a:lnTo>
                    <a:pt x="24932" y="2345"/>
                  </a:lnTo>
                  <a:lnTo>
                    <a:pt x="23440" y="3091"/>
                  </a:lnTo>
                  <a:lnTo>
                    <a:pt x="21842" y="3943"/>
                  </a:lnTo>
                  <a:lnTo>
                    <a:pt x="20350" y="4902"/>
                  </a:lnTo>
                  <a:lnTo>
                    <a:pt x="18859" y="5861"/>
                  </a:lnTo>
                  <a:lnTo>
                    <a:pt x="16089" y="7992"/>
                  </a:lnTo>
                  <a:lnTo>
                    <a:pt x="13319" y="10336"/>
                  </a:lnTo>
                  <a:lnTo>
                    <a:pt x="10868" y="12679"/>
                  </a:lnTo>
                  <a:lnTo>
                    <a:pt x="8524" y="15023"/>
                  </a:lnTo>
                  <a:lnTo>
                    <a:pt x="6393" y="17367"/>
                  </a:lnTo>
                  <a:lnTo>
                    <a:pt x="4582" y="19498"/>
                  </a:lnTo>
                  <a:lnTo>
                    <a:pt x="2984" y="21523"/>
                  </a:lnTo>
                  <a:lnTo>
                    <a:pt x="853" y="24399"/>
                  </a:lnTo>
                  <a:lnTo>
                    <a:pt x="1" y="25571"/>
                  </a:lnTo>
                  <a:lnTo>
                    <a:pt x="214" y="25784"/>
                  </a:lnTo>
                  <a:lnTo>
                    <a:pt x="214" y="25784"/>
                  </a:lnTo>
                  <a:lnTo>
                    <a:pt x="1066" y="24612"/>
                  </a:lnTo>
                  <a:lnTo>
                    <a:pt x="3303" y="21629"/>
                  </a:lnTo>
                  <a:lnTo>
                    <a:pt x="4795" y="19711"/>
                  </a:lnTo>
                  <a:lnTo>
                    <a:pt x="6713" y="17580"/>
                  </a:lnTo>
                  <a:lnTo>
                    <a:pt x="8737" y="15343"/>
                  </a:lnTo>
                  <a:lnTo>
                    <a:pt x="11081" y="12893"/>
                  </a:lnTo>
                  <a:lnTo>
                    <a:pt x="13532" y="10549"/>
                  </a:lnTo>
                  <a:lnTo>
                    <a:pt x="16195" y="8311"/>
                  </a:lnTo>
                  <a:lnTo>
                    <a:pt x="19072" y="6180"/>
                  </a:lnTo>
                  <a:lnTo>
                    <a:pt x="20457" y="5221"/>
                  </a:lnTo>
                  <a:lnTo>
                    <a:pt x="21949" y="4263"/>
                  </a:lnTo>
                  <a:lnTo>
                    <a:pt x="23547" y="3410"/>
                  </a:lnTo>
                  <a:lnTo>
                    <a:pt x="25038" y="2664"/>
                  </a:lnTo>
                  <a:lnTo>
                    <a:pt x="26636" y="1919"/>
                  </a:lnTo>
                  <a:lnTo>
                    <a:pt x="28128" y="1386"/>
                  </a:lnTo>
                  <a:lnTo>
                    <a:pt x="29726" y="960"/>
                  </a:lnTo>
                  <a:lnTo>
                    <a:pt x="31324" y="640"/>
                  </a:lnTo>
                  <a:lnTo>
                    <a:pt x="32923" y="427"/>
                  </a:lnTo>
                  <a:lnTo>
                    <a:pt x="34521" y="320"/>
                  </a:lnTo>
                  <a:lnTo>
                    <a:pt x="34521" y="320"/>
                  </a:lnTo>
                  <a:lnTo>
                    <a:pt x="35586" y="320"/>
                  </a:lnTo>
                  <a:lnTo>
                    <a:pt x="35586" y="214"/>
                  </a:lnTo>
                  <a:lnTo>
                    <a:pt x="35586" y="1"/>
                  </a:lnTo>
                  <a:lnTo>
                    <a:pt x="35586" y="1"/>
                  </a:lnTo>
                  <a:lnTo>
                    <a:pt x="34521" y="1"/>
                  </a:lnTo>
                </a:path>
              </a:pathLst>
            </a:custGeom>
            <a:solidFill>
              <a:srgbClr val="E4CAAD"/>
            </a:solidFill>
            <a:ln w="9525" cap="flat" cmpd="sng">
              <a:solidFill>
                <a:srgbClr val="E4C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2"/>
            <p:cNvSpPr/>
            <p:nvPr/>
          </p:nvSpPr>
          <p:spPr>
            <a:xfrm flipH="1">
              <a:off x="2077625" y="4002300"/>
              <a:ext cx="25" cy="5350"/>
            </a:xfrm>
            <a:custGeom>
              <a:avLst/>
              <a:gdLst/>
              <a:ahLst/>
              <a:cxnLst/>
              <a:rect l="l" t="t" r="r" b="b"/>
              <a:pathLst>
                <a:path w="1" h="214" extrusionOk="0">
                  <a:moveTo>
                    <a:pt x="0" y="1"/>
                  </a:moveTo>
                  <a:lnTo>
                    <a:pt x="0" y="21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2"/>
            <p:cNvSpPr/>
            <p:nvPr/>
          </p:nvSpPr>
          <p:spPr>
            <a:xfrm flipH="1">
              <a:off x="2077625" y="4002300"/>
              <a:ext cx="25" cy="5350"/>
            </a:xfrm>
            <a:custGeom>
              <a:avLst/>
              <a:gdLst/>
              <a:ahLst/>
              <a:cxnLst/>
              <a:rect l="l" t="t" r="r" b="b"/>
              <a:pathLst>
                <a:path w="1" h="214" fill="none" extrusionOk="0">
                  <a:moveTo>
                    <a:pt x="0" y="1"/>
                  </a:moveTo>
                  <a:lnTo>
                    <a:pt x="0" y="21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2"/>
            <p:cNvSpPr/>
            <p:nvPr/>
          </p:nvSpPr>
          <p:spPr>
            <a:xfrm flipH="1">
              <a:off x="3838275" y="3418975"/>
              <a:ext cx="31975" cy="500775"/>
            </a:xfrm>
            <a:custGeom>
              <a:avLst/>
              <a:gdLst/>
              <a:ahLst/>
              <a:cxnLst/>
              <a:rect l="l" t="t" r="r" b="b"/>
              <a:pathLst>
                <a:path w="1279" h="20031" extrusionOk="0">
                  <a:moveTo>
                    <a:pt x="1279" y="19818"/>
                  </a:moveTo>
                  <a:lnTo>
                    <a:pt x="1279" y="19818"/>
                  </a:lnTo>
                  <a:lnTo>
                    <a:pt x="1279" y="19818"/>
                  </a:lnTo>
                  <a:lnTo>
                    <a:pt x="1279" y="20031"/>
                  </a:lnTo>
                  <a:lnTo>
                    <a:pt x="1279" y="19818"/>
                  </a:lnTo>
                  <a:close/>
                  <a:moveTo>
                    <a:pt x="0" y="1"/>
                  </a:moveTo>
                  <a:lnTo>
                    <a:pt x="0" y="107"/>
                  </a:lnTo>
                  <a:lnTo>
                    <a:pt x="0" y="1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F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2"/>
            <p:cNvSpPr/>
            <p:nvPr/>
          </p:nvSpPr>
          <p:spPr>
            <a:xfrm flipH="1">
              <a:off x="3838275" y="3914400"/>
              <a:ext cx="25" cy="5350"/>
            </a:xfrm>
            <a:custGeom>
              <a:avLst/>
              <a:gdLst/>
              <a:ahLst/>
              <a:cxnLst/>
              <a:rect l="l" t="t" r="r" b="b"/>
              <a:pathLst>
                <a:path w="1" h="21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21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2"/>
            <p:cNvSpPr/>
            <p:nvPr/>
          </p:nvSpPr>
          <p:spPr>
            <a:xfrm flipH="1">
              <a:off x="3870225" y="3418975"/>
              <a:ext cx="25" cy="2700"/>
            </a:xfrm>
            <a:custGeom>
              <a:avLst/>
              <a:gdLst/>
              <a:ahLst/>
              <a:cxnLst/>
              <a:rect l="l" t="t" r="r" b="b"/>
              <a:pathLst>
                <a:path w="1" h="108" fill="none" extrusionOk="0">
                  <a:moveTo>
                    <a:pt x="0" y="1"/>
                  </a:moveTo>
                  <a:lnTo>
                    <a:pt x="0" y="107"/>
                  </a:lnTo>
                  <a:lnTo>
                    <a:pt x="0" y="10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2"/>
            <p:cNvSpPr/>
            <p:nvPr/>
          </p:nvSpPr>
          <p:spPr>
            <a:xfrm flipH="1">
              <a:off x="2871375" y="3413650"/>
              <a:ext cx="998875" cy="508775"/>
            </a:xfrm>
            <a:custGeom>
              <a:avLst/>
              <a:gdLst/>
              <a:ahLst/>
              <a:cxnLst/>
              <a:rect l="l" t="t" r="r" b="b"/>
              <a:pathLst>
                <a:path w="39955" h="20351" extrusionOk="0">
                  <a:moveTo>
                    <a:pt x="0" y="1"/>
                  </a:moveTo>
                  <a:lnTo>
                    <a:pt x="0" y="214"/>
                  </a:lnTo>
                  <a:lnTo>
                    <a:pt x="0" y="320"/>
                  </a:lnTo>
                  <a:lnTo>
                    <a:pt x="16408" y="533"/>
                  </a:lnTo>
                  <a:lnTo>
                    <a:pt x="22694" y="640"/>
                  </a:lnTo>
                  <a:lnTo>
                    <a:pt x="27808" y="960"/>
                  </a:lnTo>
                  <a:lnTo>
                    <a:pt x="31857" y="1386"/>
                  </a:lnTo>
                  <a:lnTo>
                    <a:pt x="34840" y="1812"/>
                  </a:lnTo>
                  <a:lnTo>
                    <a:pt x="36012" y="2132"/>
                  </a:lnTo>
                  <a:lnTo>
                    <a:pt x="37077" y="2451"/>
                  </a:lnTo>
                  <a:lnTo>
                    <a:pt x="37823" y="2664"/>
                  </a:lnTo>
                  <a:lnTo>
                    <a:pt x="38463" y="2984"/>
                  </a:lnTo>
                  <a:lnTo>
                    <a:pt x="38995" y="3304"/>
                  </a:lnTo>
                  <a:lnTo>
                    <a:pt x="39315" y="3623"/>
                  </a:lnTo>
                  <a:lnTo>
                    <a:pt x="39528" y="3943"/>
                  </a:lnTo>
                  <a:lnTo>
                    <a:pt x="39635" y="4262"/>
                  </a:lnTo>
                  <a:lnTo>
                    <a:pt x="39635" y="4689"/>
                  </a:lnTo>
                  <a:lnTo>
                    <a:pt x="39528" y="5221"/>
                  </a:lnTo>
                  <a:lnTo>
                    <a:pt x="39102" y="5754"/>
                  </a:lnTo>
                  <a:lnTo>
                    <a:pt x="38569" y="6287"/>
                  </a:lnTo>
                  <a:lnTo>
                    <a:pt x="37823" y="6926"/>
                  </a:lnTo>
                  <a:lnTo>
                    <a:pt x="36864" y="7459"/>
                  </a:lnTo>
                  <a:lnTo>
                    <a:pt x="34414" y="8844"/>
                  </a:lnTo>
                  <a:lnTo>
                    <a:pt x="31857" y="10016"/>
                  </a:lnTo>
                  <a:lnTo>
                    <a:pt x="29193" y="11188"/>
                  </a:lnTo>
                  <a:lnTo>
                    <a:pt x="26530" y="12253"/>
                  </a:lnTo>
                  <a:lnTo>
                    <a:pt x="23760" y="13319"/>
                  </a:lnTo>
                  <a:lnTo>
                    <a:pt x="18326" y="15236"/>
                  </a:lnTo>
                  <a:lnTo>
                    <a:pt x="13105" y="16835"/>
                  </a:lnTo>
                  <a:lnTo>
                    <a:pt x="8630" y="18113"/>
                  </a:lnTo>
                  <a:lnTo>
                    <a:pt x="4901" y="19179"/>
                  </a:lnTo>
                  <a:lnTo>
                    <a:pt x="1279" y="20031"/>
                  </a:lnTo>
                  <a:lnTo>
                    <a:pt x="1279" y="20244"/>
                  </a:lnTo>
                  <a:lnTo>
                    <a:pt x="1279" y="20350"/>
                  </a:lnTo>
                  <a:lnTo>
                    <a:pt x="4688" y="19498"/>
                  </a:lnTo>
                  <a:lnTo>
                    <a:pt x="8311" y="18539"/>
                  </a:lnTo>
                  <a:lnTo>
                    <a:pt x="12892" y="17261"/>
                  </a:lnTo>
                  <a:lnTo>
                    <a:pt x="18113" y="15556"/>
                  </a:lnTo>
                  <a:lnTo>
                    <a:pt x="23653" y="13638"/>
                  </a:lnTo>
                  <a:lnTo>
                    <a:pt x="26423" y="12573"/>
                  </a:lnTo>
                  <a:lnTo>
                    <a:pt x="29300" y="11507"/>
                  </a:lnTo>
                  <a:lnTo>
                    <a:pt x="31963" y="10335"/>
                  </a:lnTo>
                  <a:lnTo>
                    <a:pt x="34627" y="9057"/>
                  </a:lnTo>
                  <a:lnTo>
                    <a:pt x="36012" y="8418"/>
                  </a:lnTo>
                  <a:lnTo>
                    <a:pt x="37184" y="7672"/>
                  </a:lnTo>
                  <a:lnTo>
                    <a:pt x="38143" y="7033"/>
                  </a:lnTo>
                  <a:lnTo>
                    <a:pt x="38889" y="6393"/>
                  </a:lnTo>
                  <a:lnTo>
                    <a:pt x="39421" y="5861"/>
                  </a:lnTo>
                  <a:lnTo>
                    <a:pt x="39848" y="5221"/>
                  </a:lnTo>
                  <a:lnTo>
                    <a:pt x="39954" y="4689"/>
                  </a:lnTo>
                  <a:lnTo>
                    <a:pt x="39954" y="4156"/>
                  </a:lnTo>
                  <a:lnTo>
                    <a:pt x="39741" y="3730"/>
                  </a:lnTo>
                  <a:lnTo>
                    <a:pt x="39421" y="3304"/>
                  </a:lnTo>
                  <a:lnTo>
                    <a:pt x="38889" y="2877"/>
                  </a:lnTo>
                  <a:lnTo>
                    <a:pt x="38143" y="2558"/>
                  </a:lnTo>
                  <a:lnTo>
                    <a:pt x="37291" y="2132"/>
                  </a:lnTo>
                  <a:lnTo>
                    <a:pt x="36225" y="1812"/>
                  </a:lnTo>
                  <a:lnTo>
                    <a:pt x="33668" y="1279"/>
                  </a:lnTo>
                  <a:lnTo>
                    <a:pt x="30365" y="853"/>
                  </a:lnTo>
                  <a:lnTo>
                    <a:pt x="26423" y="533"/>
                  </a:lnTo>
                  <a:lnTo>
                    <a:pt x="21735" y="320"/>
                  </a:lnTo>
                  <a:lnTo>
                    <a:pt x="16408" y="2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E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2"/>
            <p:cNvSpPr/>
            <p:nvPr/>
          </p:nvSpPr>
          <p:spPr>
            <a:xfrm flipH="1">
              <a:off x="2871375" y="3413650"/>
              <a:ext cx="998875" cy="508775"/>
            </a:xfrm>
            <a:custGeom>
              <a:avLst/>
              <a:gdLst/>
              <a:ahLst/>
              <a:cxnLst/>
              <a:rect l="l" t="t" r="r" b="b"/>
              <a:pathLst>
                <a:path w="39955" h="20351" fill="none" extrusionOk="0">
                  <a:moveTo>
                    <a:pt x="0" y="1"/>
                  </a:moveTo>
                  <a:lnTo>
                    <a:pt x="0" y="214"/>
                  </a:lnTo>
                  <a:lnTo>
                    <a:pt x="0" y="320"/>
                  </a:lnTo>
                  <a:lnTo>
                    <a:pt x="16408" y="533"/>
                  </a:lnTo>
                  <a:lnTo>
                    <a:pt x="16408" y="533"/>
                  </a:lnTo>
                  <a:lnTo>
                    <a:pt x="22694" y="640"/>
                  </a:lnTo>
                  <a:lnTo>
                    <a:pt x="27808" y="960"/>
                  </a:lnTo>
                  <a:lnTo>
                    <a:pt x="31857" y="1386"/>
                  </a:lnTo>
                  <a:lnTo>
                    <a:pt x="34840" y="1812"/>
                  </a:lnTo>
                  <a:lnTo>
                    <a:pt x="36012" y="2132"/>
                  </a:lnTo>
                  <a:lnTo>
                    <a:pt x="37077" y="2451"/>
                  </a:lnTo>
                  <a:lnTo>
                    <a:pt x="37823" y="2664"/>
                  </a:lnTo>
                  <a:lnTo>
                    <a:pt x="38463" y="2984"/>
                  </a:lnTo>
                  <a:lnTo>
                    <a:pt x="38995" y="3304"/>
                  </a:lnTo>
                  <a:lnTo>
                    <a:pt x="39315" y="3623"/>
                  </a:lnTo>
                  <a:lnTo>
                    <a:pt x="39528" y="3943"/>
                  </a:lnTo>
                  <a:lnTo>
                    <a:pt x="39635" y="4262"/>
                  </a:lnTo>
                  <a:lnTo>
                    <a:pt x="39635" y="4262"/>
                  </a:lnTo>
                  <a:lnTo>
                    <a:pt x="39635" y="4689"/>
                  </a:lnTo>
                  <a:lnTo>
                    <a:pt x="39528" y="5221"/>
                  </a:lnTo>
                  <a:lnTo>
                    <a:pt x="39102" y="5754"/>
                  </a:lnTo>
                  <a:lnTo>
                    <a:pt x="38569" y="6287"/>
                  </a:lnTo>
                  <a:lnTo>
                    <a:pt x="37823" y="6926"/>
                  </a:lnTo>
                  <a:lnTo>
                    <a:pt x="36864" y="7459"/>
                  </a:lnTo>
                  <a:lnTo>
                    <a:pt x="34414" y="8844"/>
                  </a:lnTo>
                  <a:lnTo>
                    <a:pt x="34414" y="8844"/>
                  </a:lnTo>
                  <a:lnTo>
                    <a:pt x="31857" y="10016"/>
                  </a:lnTo>
                  <a:lnTo>
                    <a:pt x="29193" y="11188"/>
                  </a:lnTo>
                  <a:lnTo>
                    <a:pt x="26530" y="12253"/>
                  </a:lnTo>
                  <a:lnTo>
                    <a:pt x="23760" y="13319"/>
                  </a:lnTo>
                  <a:lnTo>
                    <a:pt x="18326" y="15236"/>
                  </a:lnTo>
                  <a:lnTo>
                    <a:pt x="13105" y="16835"/>
                  </a:lnTo>
                  <a:lnTo>
                    <a:pt x="8630" y="18113"/>
                  </a:lnTo>
                  <a:lnTo>
                    <a:pt x="4901" y="19179"/>
                  </a:lnTo>
                  <a:lnTo>
                    <a:pt x="1279" y="20031"/>
                  </a:lnTo>
                  <a:lnTo>
                    <a:pt x="1279" y="20244"/>
                  </a:lnTo>
                  <a:lnTo>
                    <a:pt x="1279" y="20350"/>
                  </a:lnTo>
                  <a:lnTo>
                    <a:pt x="1279" y="20350"/>
                  </a:lnTo>
                  <a:lnTo>
                    <a:pt x="4688" y="19498"/>
                  </a:lnTo>
                  <a:lnTo>
                    <a:pt x="8311" y="18539"/>
                  </a:lnTo>
                  <a:lnTo>
                    <a:pt x="12892" y="17261"/>
                  </a:lnTo>
                  <a:lnTo>
                    <a:pt x="18113" y="15556"/>
                  </a:lnTo>
                  <a:lnTo>
                    <a:pt x="23653" y="13638"/>
                  </a:lnTo>
                  <a:lnTo>
                    <a:pt x="26423" y="12573"/>
                  </a:lnTo>
                  <a:lnTo>
                    <a:pt x="29300" y="11507"/>
                  </a:lnTo>
                  <a:lnTo>
                    <a:pt x="31963" y="10335"/>
                  </a:lnTo>
                  <a:lnTo>
                    <a:pt x="34627" y="9057"/>
                  </a:lnTo>
                  <a:lnTo>
                    <a:pt x="34627" y="9057"/>
                  </a:lnTo>
                  <a:lnTo>
                    <a:pt x="36012" y="8418"/>
                  </a:lnTo>
                  <a:lnTo>
                    <a:pt x="37184" y="7672"/>
                  </a:lnTo>
                  <a:lnTo>
                    <a:pt x="38143" y="7033"/>
                  </a:lnTo>
                  <a:lnTo>
                    <a:pt x="38889" y="6393"/>
                  </a:lnTo>
                  <a:lnTo>
                    <a:pt x="39421" y="5861"/>
                  </a:lnTo>
                  <a:lnTo>
                    <a:pt x="39848" y="5221"/>
                  </a:lnTo>
                  <a:lnTo>
                    <a:pt x="39954" y="4689"/>
                  </a:lnTo>
                  <a:lnTo>
                    <a:pt x="39954" y="4156"/>
                  </a:lnTo>
                  <a:lnTo>
                    <a:pt x="39954" y="4156"/>
                  </a:lnTo>
                  <a:lnTo>
                    <a:pt x="39741" y="3730"/>
                  </a:lnTo>
                  <a:lnTo>
                    <a:pt x="39421" y="3304"/>
                  </a:lnTo>
                  <a:lnTo>
                    <a:pt x="38889" y="2877"/>
                  </a:lnTo>
                  <a:lnTo>
                    <a:pt x="38143" y="2558"/>
                  </a:lnTo>
                  <a:lnTo>
                    <a:pt x="37291" y="2132"/>
                  </a:lnTo>
                  <a:lnTo>
                    <a:pt x="36225" y="1812"/>
                  </a:lnTo>
                  <a:lnTo>
                    <a:pt x="33668" y="1279"/>
                  </a:lnTo>
                  <a:lnTo>
                    <a:pt x="30365" y="853"/>
                  </a:lnTo>
                  <a:lnTo>
                    <a:pt x="26423" y="533"/>
                  </a:lnTo>
                  <a:lnTo>
                    <a:pt x="21735" y="320"/>
                  </a:lnTo>
                  <a:lnTo>
                    <a:pt x="16408" y="214"/>
                  </a:lnTo>
                  <a:lnTo>
                    <a:pt x="0" y="1"/>
                  </a:lnTo>
                </a:path>
              </a:pathLst>
            </a:custGeom>
            <a:solidFill>
              <a:srgbClr val="E4CAAD"/>
            </a:solidFill>
            <a:ln w="9525" cap="flat" cmpd="sng">
              <a:solidFill>
                <a:srgbClr val="E4C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2"/>
            <p:cNvSpPr/>
            <p:nvPr/>
          </p:nvSpPr>
          <p:spPr>
            <a:xfrm flipH="1">
              <a:off x="3843600" y="3831850"/>
              <a:ext cx="2675" cy="2675"/>
            </a:xfrm>
            <a:custGeom>
              <a:avLst/>
              <a:gdLst/>
              <a:ahLst/>
              <a:cxnLst/>
              <a:rect l="l" t="t" r="r" b="b"/>
              <a:pathLst>
                <a:path w="107" h="107" extrusionOk="0">
                  <a:moveTo>
                    <a:pt x="0" y="0"/>
                  </a:moveTo>
                  <a:lnTo>
                    <a:pt x="107" y="107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9F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2"/>
            <p:cNvSpPr/>
            <p:nvPr/>
          </p:nvSpPr>
          <p:spPr>
            <a:xfrm flipH="1">
              <a:off x="3843600" y="3831850"/>
              <a:ext cx="2675" cy="2675"/>
            </a:xfrm>
            <a:custGeom>
              <a:avLst/>
              <a:gdLst/>
              <a:ahLst/>
              <a:cxnLst/>
              <a:rect l="l" t="t" r="r" b="b"/>
              <a:pathLst>
                <a:path w="107" h="107" fill="none" extrusionOk="0">
                  <a:moveTo>
                    <a:pt x="107" y="0"/>
                  </a:moveTo>
                  <a:lnTo>
                    <a:pt x="107" y="0"/>
                  </a:lnTo>
                  <a:lnTo>
                    <a:pt x="0" y="0"/>
                  </a:lnTo>
                  <a:lnTo>
                    <a:pt x="107" y="107"/>
                  </a:lnTo>
                  <a:lnTo>
                    <a:pt x="1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2"/>
            <p:cNvSpPr/>
            <p:nvPr/>
          </p:nvSpPr>
          <p:spPr>
            <a:xfrm flipH="1">
              <a:off x="3859575" y="3592125"/>
              <a:ext cx="25" cy="5350"/>
            </a:xfrm>
            <a:custGeom>
              <a:avLst/>
              <a:gdLst/>
              <a:ahLst/>
              <a:cxnLst/>
              <a:rect l="l" t="t" r="r" b="b"/>
              <a:pathLst>
                <a:path w="1" h="21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2"/>
            <p:cNvSpPr/>
            <p:nvPr/>
          </p:nvSpPr>
          <p:spPr>
            <a:xfrm flipH="1">
              <a:off x="3382800" y="3544175"/>
              <a:ext cx="476800" cy="295675"/>
            </a:xfrm>
            <a:custGeom>
              <a:avLst/>
              <a:gdLst/>
              <a:ahLst/>
              <a:cxnLst/>
              <a:rect l="l" t="t" r="r" b="b"/>
              <a:pathLst>
                <a:path w="19072" h="11827" extrusionOk="0">
                  <a:moveTo>
                    <a:pt x="13638" y="0"/>
                  </a:moveTo>
                  <a:lnTo>
                    <a:pt x="11507" y="107"/>
                  </a:lnTo>
                  <a:lnTo>
                    <a:pt x="9270" y="320"/>
                  </a:lnTo>
                  <a:lnTo>
                    <a:pt x="7139" y="640"/>
                  </a:lnTo>
                  <a:lnTo>
                    <a:pt x="5008" y="959"/>
                  </a:lnTo>
                  <a:lnTo>
                    <a:pt x="1705" y="1598"/>
                  </a:lnTo>
                  <a:lnTo>
                    <a:pt x="0" y="1918"/>
                  </a:lnTo>
                  <a:lnTo>
                    <a:pt x="0" y="2131"/>
                  </a:lnTo>
                  <a:lnTo>
                    <a:pt x="107" y="2238"/>
                  </a:lnTo>
                  <a:lnTo>
                    <a:pt x="1492" y="1918"/>
                  </a:lnTo>
                  <a:lnTo>
                    <a:pt x="4901" y="1279"/>
                  </a:lnTo>
                  <a:lnTo>
                    <a:pt x="7032" y="959"/>
                  </a:lnTo>
                  <a:lnTo>
                    <a:pt x="9270" y="640"/>
                  </a:lnTo>
                  <a:lnTo>
                    <a:pt x="11507" y="426"/>
                  </a:lnTo>
                  <a:lnTo>
                    <a:pt x="13638" y="320"/>
                  </a:lnTo>
                  <a:lnTo>
                    <a:pt x="15236" y="426"/>
                  </a:lnTo>
                  <a:lnTo>
                    <a:pt x="16621" y="640"/>
                  </a:lnTo>
                  <a:lnTo>
                    <a:pt x="17261" y="746"/>
                  </a:lnTo>
                  <a:lnTo>
                    <a:pt x="17793" y="959"/>
                  </a:lnTo>
                  <a:lnTo>
                    <a:pt x="18219" y="1279"/>
                  </a:lnTo>
                  <a:lnTo>
                    <a:pt x="18539" y="1598"/>
                  </a:lnTo>
                  <a:lnTo>
                    <a:pt x="18646" y="1918"/>
                  </a:lnTo>
                  <a:lnTo>
                    <a:pt x="18646" y="2344"/>
                  </a:lnTo>
                  <a:lnTo>
                    <a:pt x="18539" y="2664"/>
                  </a:lnTo>
                  <a:lnTo>
                    <a:pt x="18326" y="2984"/>
                  </a:lnTo>
                  <a:lnTo>
                    <a:pt x="17687" y="3623"/>
                  </a:lnTo>
                  <a:lnTo>
                    <a:pt x="16728" y="4369"/>
                  </a:lnTo>
                  <a:lnTo>
                    <a:pt x="15556" y="5114"/>
                  </a:lnTo>
                  <a:lnTo>
                    <a:pt x="14277" y="5860"/>
                  </a:lnTo>
                  <a:lnTo>
                    <a:pt x="12786" y="6499"/>
                  </a:lnTo>
                  <a:lnTo>
                    <a:pt x="9696" y="7991"/>
                  </a:lnTo>
                  <a:lnTo>
                    <a:pt x="6500" y="9270"/>
                  </a:lnTo>
                  <a:lnTo>
                    <a:pt x="3729" y="10335"/>
                  </a:lnTo>
                  <a:lnTo>
                    <a:pt x="640" y="11507"/>
                  </a:lnTo>
                  <a:lnTo>
                    <a:pt x="640" y="11614"/>
                  </a:lnTo>
                  <a:lnTo>
                    <a:pt x="640" y="11827"/>
                  </a:lnTo>
                  <a:lnTo>
                    <a:pt x="3729" y="10761"/>
                  </a:lnTo>
                  <a:lnTo>
                    <a:pt x="6500" y="9589"/>
                  </a:lnTo>
                  <a:lnTo>
                    <a:pt x="9696" y="8311"/>
                  </a:lnTo>
                  <a:lnTo>
                    <a:pt x="12892" y="6819"/>
                  </a:lnTo>
                  <a:lnTo>
                    <a:pt x="14384" y="6073"/>
                  </a:lnTo>
                  <a:lnTo>
                    <a:pt x="15769" y="5327"/>
                  </a:lnTo>
                  <a:lnTo>
                    <a:pt x="16941" y="4582"/>
                  </a:lnTo>
                  <a:lnTo>
                    <a:pt x="17900" y="3836"/>
                  </a:lnTo>
                  <a:lnTo>
                    <a:pt x="18646" y="3090"/>
                  </a:lnTo>
                  <a:lnTo>
                    <a:pt x="18859" y="2770"/>
                  </a:lnTo>
                  <a:lnTo>
                    <a:pt x="18965" y="2451"/>
                  </a:lnTo>
                  <a:lnTo>
                    <a:pt x="19072" y="2131"/>
                  </a:lnTo>
                  <a:lnTo>
                    <a:pt x="18965" y="1812"/>
                  </a:lnTo>
                  <a:lnTo>
                    <a:pt x="18965" y="1598"/>
                  </a:lnTo>
                  <a:lnTo>
                    <a:pt x="18752" y="1385"/>
                  </a:lnTo>
                  <a:lnTo>
                    <a:pt x="18433" y="959"/>
                  </a:lnTo>
                  <a:lnTo>
                    <a:pt x="17900" y="746"/>
                  </a:lnTo>
                  <a:lnTo>
                    <a:pt x="17367" y="533"/>
                  </a:lnTo>
                  <a:lnTo>
                    <a:pt x="16728" y="320"/>
                  </a:lnTo>
                  <a:lnTo>
                    <a:pt x="15343" y="107"/>
                  </a:lnTo>
                  <a:lnTo>
                    <a:pt x="13638" y="0"/>
                  </a:lnTo>
                  <a:close/>
                </a:path>
              </a:pathLst>
            </a:custGeom>
            <a:solidFill>
              <a:srgbClr val="F9E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2"/>
            <p:cNvSpPr/>
            <p:nvPr/>
          </p:nvSpPr>
          <p:spPr>
            <a:xfrm flipH="1">
              <a:off x="3382800" y="3544175"/>
              <a:ext cx="476800" cy="295675"/>
            </a:xfrm>
            <a:custGeom>
              <a:avLst/>
              <a:gdLst/>
              <a:ahLst/>
              <a:cxnLst/>
              <a:rect l="l" t="t" r="r" b="b"/>
              <a:pathLst>
                <a:path w="19072" h="11827" fill="none" extrusionOk="0">
                  <a:moveTo>
                    <a:pt x="13638" y="0"/>
                  </a:moveTo>
                  <a:lnTo>
                    <a:pt x="13638" y="0"/>
                  </a:lnTo>
                  <a:lnTo>
                    <a:pt x="11507" y="107"/>
                  </a:lnTo>
                  <a:lnTo>
                    <a:pt x="9270" y="320"/>
                  </a:lnTo>
                  <a:lnTo>
                    <a:pt x="7139" y="640"/>
                  </a:lnTo>
                  <a:lnTo>
                    <a:pt x="5008" y="959"/>
                  </a:lnTo>
                  <a:lnTo>
                    <a:pt x="1705" y="1598"/>
                  </a:lnTo>
                  <a:lnTo>
                    <a:pt x="0" y="1918"/>
                  </a:lnTo>
                  <a:lnTo>
                    <a:pt x="0" y="2131"/>
                  </a:lnTo>
                  <a:lnTo>
                    <a:pt x="107" y="2238"/>
                  </a:lnTo>
                  <a:lnTo>
                    <a:pt x="107" y="2238"/>
                  </a:lnTo>
                  <a:lnTo>
                    <a:pt x="1492" y="1918"/>
                  </a:lnTo>
                  <a:lnTo>
                    <a:pt x="4901" y="1279"/>
                  </a:lnTo>
                  <a:lnTo>
                    <a:pt x="7032" y="959"/>
                  </a:lnTo>
                  <a:lnTo>
                    <a:pt x="9270" y="640"/>
                  </a:lnTo>
                  <a:lnTo>
                    <a:pt x="11507" y="426"/>
                  </a:lnTo>
                  <a:lnTo>
                    <a:pt x="13638" y="320"/>
                  </a:lnTo>
                  <a:lnTo>
                    <a:pt x="13638" y="320"/>
                  </a:lnTo>
                  <a:lnTo>
                    <a:pt x="15236" y="426"/>
                  </a:lnTo>
                  <a:lnTo>
                    <a:pt x="16621" y="640"/>
                  </a:lnTo>
                  <a:lnTo>
                    <a:pt x="17261" y="746"/>
                  </a:lnTo>
                  <a:lnTo>
                    <a:pt x="17793" y="959"/>
                  </a:lnTo>
                  <a:lnTo>
                    <a:pt x="18219" y="1279"/>
                  </a:lnTo>
                  <a:lnTo>
                    <a:pt x="18539" y="1598"/>
                  </a:lnTo>
                  <a:lnTo>
                    <a:pt x="18539" y="1598"/>
                  </a:lnTo>
                  <a:lnTo>
                    <a:pt x="18646" y="1918"/>
                  </a:lnTo>
                  <a:lnTo>
                    <a:pt x="18646" y="2344"/>
                  </a:lnTo>
                  <a:lnTo>
                    <a:pt x="18646" y="2344"/>
                  </a:lnTo>
                  <a:lnTo>
                    <a:pt x="18539" y="2664"/>
                  </a:lnTo>
                  <a:lnTo>
                    <a:pt x="18326" y="2984"/>
                  </a:lnTo>
                  <a:lnTo>
                    <a:pt x="17687" y="3623"/>
                  </a:lnTo>
                  <a:lnTo>
                    <a:pt x="16728" y="4369"/>
                  </a:lnTo>
                  <a:lnTo>
                    <a:pt x="15556" y="5114"/>
                  </a:lnTo>
                  <a:lnTo>
                    <a:pt x="14277" y="5860"/>
                  </a:lnTo>
                  <a:lnTo>
                    <a:pt x="12786" y="6499"/>
                  </a:lnTo>
                  <a:lnTo>
                    <a:pt x="9696" y="7991"/>
                  </a:lnTo>
                  <a:lnTo>
                    <a:pt x="6500" y="9270"/>
                  </a:lnTo>
                  <a:lnTo>
                    <a:pt x="3729" y="10335"/>
                  </a:lnTo>
                  <a:lnTo>
                    <a:pt x="640" y="11507"/>
                  </a:lnTo>
                  <a:lnTo>
                    <a:pt x="640" y="11614"/>
                  </a:lnTo>
                  <a:lnTo>
                    <a:pt x="640" y="11827"/>
                  </a:lnTo>
                  <a:lnTo>
                    <a:pt x="640" y="11827"/>
                  </a:lnTo>
                  <a:lnTo>
                    <a:pt x="3729" y="10761"/>
                  </a:lnTo>
                  <a:lnTo>
                    <a:pt x="6500" y="9589"/>
                  </a:lnTo>
                  <a:lnTo>
                    <a:pt x="9696" y="8311"/>
                  </a:lnTo>
                  <a:lnTo>
                    <a:pt x="12892" y="6819"/>
                  </a:lnTo>
                  <a:lnTo>
                    <a:pt x="14384" y="6073"/>
                  </a:lnTo>
                  <a:lnTo>
                    <a:pt x="15769" y="5327"/>
                  </a:lnTo>
                  <a:lnTo>
                    <a:pt x="16941" y="4582"/>
                  </a:lnTo>
                  <a:lnTo>
                    <a:pt x="17900" y="3836"/>
                  </a:lnTo>
                  <a:lnTo>
                    <a:pt x="18646" y="3090"/>
                  </a:lnTo>
                  <a:lnTo>
                    <a:pt x="18859" y="2770"/>
                  </a:lnTo>
                  <a:lnTo>
                    <a:pt x="18965" y="2451"/>
                  </a:lnTo>
                  <a:lnTo>
                    <a:pt x="18965" y="2451"/>
                  </a:lnTo>
                  <a:lnTo>
                    <a:pt x="19072" y="2131"/>
                  </a:lnTo>
                  <a:lnTo>
                    <a:pt x="18965" y="1812"/>
                  </a:lnTo>
                  <a:lnTo>
                    <a:pt x="18965" y="1598"/>
                  </a:lnTo>
                  <a:lnTo>
                    <a:pt x="18752" y="1385"/>
                  </a:lnTo>
                  <a:lnTo>
                    <a:pt x="18752" y="1385"/>
                  </a:lnTo>
                  <a:lnTo>
                    <a:pt x="18433" y="959"/>
                  </a:lnTo>
                  <a:lnTo>
                    <a:pt x="17900" y="746"/>
                  </a:lnTo>
                  <a:lnTo>
                    <a:pt x="17367" y="533"/>
                  </a:lnTo>
                  <a:lnTo>
                    <a:pt x="16728" y="320"/>
                  </a:lnTo>
                  <a:lnTo>
                    <a:pt x="15343" y="107"/>
                  </a:lnTo>
                  <a:lnTo>
                    <a:pt x="13638" y="0"/>
                  </a:lnTo>
                </a:path>
              </a:pathLst>
            </a:custGeom>
            <a:solidFill>
              <a:srgbClr val="E4CAAD"/>
            </a:solidFill>
            <a:ln w="9525" cap="flat" cmpd="sng">
              <a:solidFill>
                <a:srgbClr val="E4C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2"/>
            <p:cNvSpPr/>
            <p:nvPr/>
          </p:nvSpPr>
          <p:spPr>
            <a:xfrm flipH="1">
              <a:off x="3697100" y="4646900"/>
              <a:ext cx="5350" cy="2675"/>
            </a:xfrm>
            <a:custGeom>
              <a:avLst/>
              <a:gdLst/>
              <a:ahLst/>
              <a:cxnLst/>
              <a:rect l="l" t="t" r="r" b="b"/>
              <a:pathLst>
                <a:path w="214" h="107" extrusionOk="0">
                  <a:moveTo>
                    <a:pt x="1" y="0"/>
                  </a:moveTo>
                  <a:lnTo>
                    <a:pt x="214" y="107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9F1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2"/>
            <p:cNvSpPr/>
            <p:nvPr/>
          </p:nvSpPr>
          <p:spPr>
            <a:xfrm flipH="1">
              <a:off x="3697100" y="4646900"/>
              <a:ext cx="5350" cy="2675"/>
            </a:xfrm>
            <a:custGeom>
              <a:avLst/>
              <a:gdLst/>
              <a:ahLst/>
              <a:cxnLst/>
              <a:rect l="l" t="t" r="r" b="b"/>
              <a:pathLst>
                <a:path w="214" h="107" fill="none" extrusionOk="0">
                  <a:moveTo>
                    <a:pt x="214" y="0"/>
                  </a:moveTo>
                  <a:lnTo>
                    <a:pt x="1" y="0"/>
                  </a:lnTo>
                  <a:lnTo>
                    <a:pt x="214" y="107"/>
                  </a:lnTo>
                  <a:lnTo>
                    <a:pt x="214" y="107"/>
                  </a:lnTo>
                  <a:lnTo>
                    <a:pt x="2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2"/>
            <p:cNvSpPr/>
            <p:nvPr/>
          </p:nvSpPr>
          <p:spPr>
            <a:xfrm flipH="1">
              <a:off x="3830275" y="4063575"/>
              <a:ext cx="25" cy="5350"/>
            </a:xfrm>
            <a:custGeom>
              <a:avLst/>
              <a:gdLst/>
              <a:ahLst/>
              <a:cxnLst/>
              <a:rect l="l" t="t" r="r" b="b"/>
              <a:pathLst>
                <a:path w="1" h="21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07"/>
                  </a:lnTo>
                  <a:lnTo>
                    <a:pt x="0" y="21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2"/>
            <p:cNvSpPr/>
            <p:nvPr/>
          </p:nvSpPr>
          <p:spPr>
            <a:xfrm flipH="1">
              <a:off x="2866050" y="3648050"/>
              <a:ext cx="964250" cy="998875"/>
            </a:xfrm>
            <a:custGeom>
              <a:avLst/>
              <a:gdLst/>
              <a:ahLst/>
              <a:cxnLst/>
              <a:rect l="l" t="t" r="r" b="b"/>
              <a:pathLst>
                <a:path w="38570" h="39955" extrusionOk="0">
                  <a:moveTo>
                    <a:pt x="37823" y="1"/>
                  </a:moveTo>
                  <a:lnTo>
                    <a:pt x="37291" y="107"/>
                  </a:lnTo>
                  <a:lnTo>
                    <a:pt x="36651" y="214"/>
                  </a:lnTo>
                  <a:lnTo>
                    <a:pt x="34840" y="746"/>
                  </a:lnTo>
                  <a:lnTo>
                    <a:pt x="32709" y="1492"/>
                  </a:lnTo>
                  <a:lnTo>
                    <a:pt x="30152" y="2451"/>
                  </a:lnTo>
                  <a:lnTo>
                    <a:pt x="24292" y="5008"/>
                  </a:lnTo>
                  <a:lnTo>
                    <a:pt x="17900" y="7991"/>
                  </a:lnTo>
                  <a:lnTo>
                    <a:pt x="11614" y="10974"/>
                  </a:lnTo>
                  <a:lnTo>
                    <a:pt x="6073" y="13638"/>
                  </a:lnTo>
                  <a:lnTo>
                    <a:pt x="0" y="16621"/>
                  </a:lnTo>
                  <a:lnTo>
                    <a:pt x="0" y="16834"/>
                  </a:lnTo>
                  <a:lnTo>
                    <a:pt x="107" y="16941"/>
                  </a:lnTo>
                  <a:lnTo>
                    <a:pt x="10335" y="11933"/>
                  </a:lnTo>
                  <a:lnTo>
                    <a:pt x="16089" y="9163"/>
                  </a:lnTo>
                  <a:lnTo>
                    <a:pt x="21842" y="6393"/>
                  </a:lnTo>
                  <a:lnTo>
                    <a:pt x="27276" y="4049"/>
                  </a:lnTo>
                  <a:lnTo>
                    <a:pt x="31857" y="2131"/>
                  </a:lnTo>
                  <a:lnTo>
                    <a:pt x="33881" y="1386"/>
                  </a:lnTo>
                  <a:lnTo>
                    <a:pt x="35479" y="853"/>
                  </a:lnTo>
                  <a:lnTo>
                    <a:pt x="36865" y="427"/>
                  </a:lnTo>
                  <a:lnTo>
                    <a:pt x="37823" y="320"/>
                  </a:lnTo>
                  <a:lnTo>
                    <a:pt x="38143" y="427"/>
                  </a:lnTo>
                  <a:lnTo>
                    <a:pt x="38250" y="533"/>
                  </a:lnTo>
                  <a:lnTo>
                    <a:pt x="38250" y="853"/>
                  </a:lnTo>
                  <a:lnTo>
                    <a:pt x="38143" y="1279"/>
                  </a:lnTo>
                  <a:lnTo>
                    <a:pt x="37397" y="2451"/>
                  </a:lnTo>
                  <a:lnTo>
                    <a:pt x="36119" y="4049"/>
                  </a:lnTo>
                  <a:lnTo>
                    <a:pt x="34627" y="5967"/>
                  </a:lnTo>
                  <a:lnTo>
                    <a:pt x="30472" y="10442"/>
                  </a:lnTo>
                  <a:lnTo>
                    <a:pt x="25677" y="15662"/>
                  </a:lnTo>
                  <a:lnTo>
                    <a:pt x="19818" y="21948"/>
                  </a:lnTo>
                  <a:lnTo>
                    <a:pt x="13958" y="28341"/>
                  </a:lnTo>
                  <a:lnTo>
                    <a:pt x="11294" y="31537"/>
                  </a:lnTo>
                  <a:lnTo>
                    <a:pt x="8844" y="34521"/>
                  </a:lnTo>
                  <a:lnTo>
                    <a:pt x="6713" y="37291"/>
                  </a:lnTo>
                  <a:lnTo>
                    <a:pt x="5008" y="39848"/>
                  </a:lnTo>
                  <a:lnTo>
                    <a:pt x="5115" y="39954"/>
                  </a:lnTo>
                  <a:lnTo>
                    <a:pt x="5328" y="39954"/>
                  </a:lnTo>
                  <a:lnTo>
                    <a:pt x="7032" y="37397"/>
                  </a:lnTo>
                  <a:lnTo>
                    <a:pt x="9163" y="34627"/>
                  </a:lnTo>
                  <a:lnTo>
                    <a:pt x="11614" y="31644"/>
                  </a:lnTo>
                  <a:lnTo>
                    <a:pt x="14277" y="28554"/>
                  </a:lnTo>
                  <a:lnTo>
                    <a:pt x="20031" y="22162"/>
                  </a:lnTo>
                  <a:lnTo>
                    <a:pt x="25997" y="15875"/>
                  </a:lnTo>
                  <a:lnTo>
                    <a:pt x="31324" y="10016"/>
                  </a:lnTo>
                  <a:lnTo>
                    <a:pt x="35373" y="5541"/>
                  </a:lnTo>
                  <a:lnTo>
                    <a:pt x="36865" y="3730"/>
                  </a:lnTo>
                  <a:lnTo>
                    <a:pt x="37823" y="2344"/>
                  </a:lnTo>
                  <a:lnTo>
                    <a:pt x="38463" y="1279"/>
                  </a:lnTo>
                  <a:lnTo>
                    <a:pt x="38569" y="853"/>
                  </a:lnTo>
                  <a:lnTo>
                    <a:pt x="38569" y="533"/>
                  </a:lnTo>
                  <a:lnTo>
                    <a:pt x="38463" y="320"/>
                  </a:lnTo>
                  <a:lnTo>
                    <a:pt x="38356" y="107"/>
                  </a:lnTo>
                  <a:lnTo>
                    <a:pt x="37823" y="1"/>
                  </a:lnTo>
                  <a:close/>
                </a:path>
              </a:pathLst>
            </a:custGeom>
            <a:solidFill>
              <a:srgbClr val="F9E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2"/>
            <p:cNvSpPr/>
            <p:nvPr/>
          </p:nvSpPr>
          <p:spPr>
            <a:xfrm flipH="1">
              <a:off x="2866050" y="3648050"/>
              <a:ext cx="964250" cy="998875"/>
            </a:xfrm>
            <a:custGeom>
              <a:avLst/>
              <a:gdLst/>
              <a:ahLst/>
              <a:cxnLst/>
              <a:rect l="l" t="t" r="r" b="b"/>
              <a:pathLst>
                <a:path w="38570" h="39955" fill="none" extrusionOk="0">
                  <a:moveTo>
                    <a:pt x="37823" y="1"/>
                  </a:moveTo>
                  <a:lnTo>
                    <a:pt x="37823" y="1"/>
                  </a:lnTo>
                  <a:lnTo>
                    <a:pt x="37291" y="107"/>
                  </a:lnTo>
                  <a:lnTo>
                    <a:pt x="36651" y="214"/>
                  </a:lnTo>
                  <a:lnTo>
                    <a:pt x="34840" y="746"/>
                  </a:lnTo>
                  <a:lnTo>
                    <a:pt x="32709" y="1492"/>
                  </a:lnTo>
                  <a:lnTo>
                    <a:pt x="30152" y="2451"/>
                  </a:lnTo>
                  <a:lnTo>
                    <a:pt x="24292" y="5008"/>
                  </a:lnTo>
                  <a:lnTo>
                    <a:pt x="17900" y="7991"/>
                  </a:lnTo>
                  <a:lnTo>
                    <a:pt x="11614" y="10974"/>
                  </a:lnTo>
                  <a:lnTo>
                    <a:pt x="6073" y="13638"/>
                  </a:lnTo>
                  <a:lnTo>
                    <a:pt x="0" y="16621"/>
                  </a:lnTo>
                  <a:lnTo>
                    <a:pt x="0" y="16834"/>
                  </a:lnTo>
                  <a:lnTo>
                    <a:pt x="107" y="16941"/>
                  </a:lnTo>
                  <a:lnTo>
                    <a:pt x="107" y="16941"/>
                  </a:lnTo>
                  <a:lnTo>
                    <a:pt x="10335" y="11933"/>
                  </a:lnTo>
                  <a:lnTo>
                    <a:pt x="16089" y="9163"/>
                  </a:lnTo>
                  <a:lnTo>
                    <a:pt x="21842" y="6393"/>
                  </a:lnTo>
                  <a:lnTo>
                    <a:pt x="27276" y="4049"/>
                  </a:lnTo>
                  <a:lnTo>
                    <a:pt x="31857" y="2131"/>
                  </a:lnTo>
                  <a:lnTo>
                    <a:pt x="33881" y="1386"/>
                  </a:lnTo>
                  <a:lnTo>
                    <a:pt x="35479" y="853"/>
                  </a:lnTo>
                  <a:lnTo>
                    <a:pt x="36865" y="427"/>
                  </a:lnTo>
                  <a:lnTo>
                    <a:pt x="37823" y="320"/>
                  </a:lnTo>
                  <a:lnTo>
                    <a:pt x="37823" y="320"/>
                  </a:lnTo>
                  <a:lnTo>
                    <a:pt x="38143" y="427"/>
                  </a:lnTo>
                  <a:lnTo>
                    <a:pt x="38143" y="427"/>
                  </a:lnTo>
                  <a:lnTo>
                    <a:pt x="38250" y="533"/>
                  </a:lnTo>
                  <a:lnTo>
                    <a:pt x="38250" y="533"/>
                  </a:lnTo>
                  <a:lnTo>
                    <a:pt x="38250" y="853"/>
                  </a:lnTo>
                  <a:lnTo>
                    <a:pt x="38143" y="1279"/>
                  </a:lnTo>
                  <a:lnTo>
                    <a:pt x="37397" y="2451"/>
                  </a:lnTo>
                  <a:lnTo>
                    <a:pt x="36119" y="4049"/>
                  </a:lnTo>
                  <a:lnTo>
                    <a:pt x="34627" y="5967"/>
                  </a:lnTo>
                  <a:lnTo>
                    <a:pt x="30472" y="10442"/>
                  </a:lnTo>
                  <a:lnTo>
                    <a:pt x="25677" y="15662"/>
                  </a:lnTo>
                  <a:lnTo>
                    <a:pt x="25677" y="15662"/>
                  </a:lnTo>
                  <a:lnTo>
                    <a:pt x="19818" y="21948"/>
                  </a:lnTo>
                  <a:lnTo>
                    <a:pt x="13958" y="28341"/>
                  </a:lnTo>
                  <a:lnTo>
                    <a:pt x="11294" y="31537"/>
                  </a:lnTo>
                  <a:lnTo>
                    <a:pt x="8844" y="34521"/>
                  </a:lnTo>
                  <a:lnTo>
                    <a:pt x="6713" y="37291"/>
                  </a:lnTo>
                  <a:lnTo>
                    <a:pt x="5008" y="39848"/>
                  </a:lnTo>
                  <a:lnTo>
                    <a:pt x="5115" y="39954"/>
                  </a:lnTo>
                  <a:lnTo>
                    <a:pt x="5328" y="39954"/>
                  </a:lnTo>
                  <a:lnTo>
                    <a:pt x="5328" y="39954"/>
                  </a:lnTo>
                  <a:lnTo>
                    <a:pt x="7032" y="37397"/>
                  </a:lnTo>
                  <a:lnTo>
                    <a:pt x="9163" y="34627"/>
                  </a:lnTo>
                  <a:lnTo>
                    <a:pt x="11614" y="31644"/>
                  </a:lnTo>
                  <a:lnTo>
                    <a:pt x="14277" y="28554"/>
                  </a:lnTo>
                  <a:lnTo>
                    <a:pt x="20031" y="22162"/>
                  </a:lnTo>
                  <a:lnTo>
                    <a:pt x="25997" y="15875"/>
                  </a:lnTo>
                  <a:lnTo>
                    <a:pt x="25997" y="15875"/>
                  </a:lnTo>
                  <a:lnTo>
                    <a:pt x="31324" y="10016"/>
                  </a:lnTo>
                  <a:lnTo>
                    <a:pt x="35373" y="5541"/>
                  </a:lnTo>
                  <a:lnTo>
                    <a:pt x="36865" y="3730"/>
                  </a:lnTo>
                  <a:lnTo>
                    <a:pt x="37823" y="2344"/>
                  </a:lnTo>
                  <a:lnTo>
                    <a:pt x="38463" y="1279"/>
                  </a:lnTo>
                  <a:lnTo>
                    <a:pt x="38569" y="853"/>
                  </a:lnTo>
                  <a:lnTo>
                    <a:pt x="38569" y="533"/>
                  </a:lnTo>
                  <a:lnTo>
                    <a:pt x="38569" y="533"/>
                  </a:lnTo>
                  <a:lnTo>
                    <a:pt x="38463" y="320"/>
                  </a:lnTo>
                  <a:lnTo>
                    <a:pt x="38356" y="107"/>
                  </a:lnTo>
                  <a:lnTo>
                    <a:pt x="38356" y="107"/>
                  </a:lnTo>
                  <a:lnTo>
                    <a:pt x="37823" y="1"/>
                  </a:lnTo>
                </a:path>
              </a:pathLst>
            </a:custGeom>
            <a:solidFill>
              <a:srgbClr val="E4CAAD"/>
            </a:solidFill>
            <a:ln w="9525" cap="flat" cmpd="sng">
              <a:solidFill>
                <a:srgbClr val="E4CA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2"/>
            <p:cNvSpPr/>
            <p:nvPr/>
          </p:nvSpPr>
          <p:spPr>
            <a:xfrm flipH="1">
              <a:off x="1225275" y="3157950"/>
              <a:ext cx="711225" cy="111900"/>
            </a:xfrm>
            <a:custGeom>
              <a:avLst/>
              <a:gdLst/>
              <a:ahLst/>
              <a:cxnLst/>
              <a:rect l="l" t="t" r="r" b="b"/>
              <a:pathLst>
                <a:path w="28449" h="4476" extrusionOk="0">
                  <a:moveTo>
                    <a:pt x="1" y="1"/>
                  </a:moveTo>
                  <a:lnTo>
                    <a:pt x="1" y="4475"/>
                  </a:lnTo>
                  <a:lnTo>
                    <a:pt x="28448" y="4475"/>
                  </a:lnTo>
                  <a:lnTo>
                    <a:pt x="28448" y="2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2"/>
            <p:cNvSpPr/>
            <p:nvPr/>
          </p:nvSpPr>
          <p:spPr>
            <a:xfrm flipH="1">
              <a:off x="1318500" y="3269825"/>
              <a:ext cx="122550" cy="1377100"/>
            </a:xfrm>
            <a:custGeom>
              <a:avLst/>
              <a:gdLst/>
              <a:ahLst/>
              <a:cxnLst/>
              <a:rect l="l" t="t" r="r" b="b"/>
              <a:pathLst>
                <a:path w="4902" h="55084" extrusionOk="0">
                  <a:moveTo>
                    <a:pt x="2131" y="0"/>
                  </a:moveTo>
                  <a:lnTo>
                    <a:pt x="0" y="55083"/>
                  </a:lnTo>
                  <a:lnTo>
                    <a:pt x="2131" y="55083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rgbClr val="CEA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2"/>
            <p:cNvSpPr/>
            <p:nvPr/>
          </p:nvSpPr>
          <p:spPr>
            <a:xfrm flipH="1">
              <a:off x="1979075" y="3269825"/>
              <a:ext cx="122550" cy="1377100"/>
            </a:xfrm>
            <a:custGeom>
              <a:avLst/>
              <a:gdLst/>
              <a:ahLst/>
              <a:cxnLst/>
              <a:rect l="l" t="t" r="r" b="b"/>
              <a:pathLst>
                <a:path w="4902" h="55084" extrusionOk="0">
                  <a:moveTo>
                    <a:pt x="2131" y="0"/>
                  </a:moveTo>
                  <a:lnTo>
                    <a:pt x="0" y="55083"/>
                  </a:lnTo>
                  <a:lnTo>
                    <a:pt x="2131" y="55083"/>
                  </a:lnTo>
                  <a:lnTo>
                    <a:pt x="4901" y="0"/>
                  </a:lnTo>
                  <a:close/>
                </a:path>
              </a:pathLst>
            </a:custGeom>
            <a:solidFill>
              <a:srgbClr val="CEAE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4" name="Google Shape;3124;p32"/>
          <p:cNvGrpSpPr/>
          <p:nvPr/>
        </p:nvGrpSpPr>
        <p:grpSpPr>
          <a:xfrm flipH="1">
            <a:off x="1149350" y="2167469"/>
            <a:ext cx="1518275" cy="1305175"/>
            <a:chOff x="2411600" y="2464600"/>
            <a:chExt cx="1518275" cy="1305175"/>
          </a:xfrm>
        </p:grpSpPr>
        <p:sp>
          <p:nvSpPr>
            <p:cNvPr id="3125" name="Google Shape;3125;p32"/>
            <p:cNvSpPr/>
            <p:nvPr/>
          </p:nvSpPr>
          <p:spPr>
            <a:xfrm>
              <a:off x="2443575" y="2541850"/>
              <a:ext cx="146525" cy="1012175"/>
            </a:xfrm>
            <a:custGeom>
              <a:avLst/>
              <a:gdLst/>
              <a:ahLst/>
              <a:cxnLst/>
              <a:rect l="l" t="t" r="r" b="b"/>
              <a:pathLst>
                <a:path w="5861" h="40487" extrusionOk="0">
                  <a:moveTo>
                    <a:pt x="2344" y="0"/>
                  </a:moveTo>
                  <a:lnTo>
                    <a:pt x="0" y="1385"/>
                  </a:lnTo>
                  <a:lnTo>
                    <a:pt x="3623" y="40487"/>
                  </a:lnTo>
                  <a:lnTo>
                    <a:pt x="5860" y="40274"/>
                  </a:lnTo>
                  <a:lnTo>
                    <a:pt x="2344" y="0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2"/>
            <p:cNvSpPr/>
            <p:nvPr/>
          </p:nvSpPr>
          <p:spPr>
            <a:xfrm>
              <a:off x="2502175" y="2541850"/>
              <a:ext cx="1294525" cy="1014850"/>
            </a:xfrm>
            <a:custGeom>
              <a:avLst/>
              <a:gdLst/>
              <a:ahLst/>
              <a:cxnLst/>
              <a:rect l="l" t="t" r="r" b="b"/>
              <a:pathLst>
                <a:path w="51781" h="40594" extrusionOk="0">
                  <a:moveTo>
                    <a:pt x="0" y="0"/>
                  </a:moveTo>
                  <a:lnTo>
                    <a:pt x="3516" y="40274"/>
                  </a:lnTo>
                  <a:lnTo>
                    <a:pt x="51780" y="40593"/>
                  </a:lnTo>
                  <a:lnTo>
                    <a:pt x="51780" y="40593"/>
                  </a:lnTo>
                  <a:lnTo>
                    <a:pt x="49223" y="29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2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2"/>
            <p:cNvSpPr/>
            <p:nvPr/>
          </p:nvSpPr>
          <p:spPr>
            <a:xfrm>
              <a:off x="2411600" y="2552500"/>
              <a:ext cx="159850" cy="1001525"/>
            </a:xfrm>
            <a:custGeom>
              <a:avLst/>
              <a:gdLst/>
              <a:ahLst/>
              <a:cxnLst/>
              <a:rect l="l" t="t" r="r" b="b"/>
              <a:pathLst>
                <a:path w="6394" h="40061" extrusionOk="0">
                  <a:moveTo>
                    <a:pt x="2877" y="0"/>
                  </a:moveTo>
                  <a:lnTo>
                    <a:pt x="1" y="1705"/>
                  </a:lnTo>
                  <a:lnTo>
                    <a:pt x="4902" y="40061"/>
                  </a:lnTo>
                  <a:lnTo>
                    <a:pt x="6393" y="39848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2"/>
            <p:cNvSpPr/>
            <p:nvPr/>
          </p:nvSpPr>
          <p:spPr>
            <a:xfrm>
              <a:off x="2534125" y="3538025"/>
              <a:ext cx="1262575" cy="26650"/>
            </a:xfrm>
            <a:custGeom>
              <a:avLst/>
              <a:gdLst/>
              <a:ahLst/>
              <a:cxnLst/>
              <a:rect l="l" t="t" r="r" b="b"/>
              <a:pathLst>
                <a:path w="50503" h="1066" extrusionOk="0">
                  <a:moveTo>
                    <a:pt x="1492" y="0"/>
                  </a:moveTo>
                  <a:lnTo>
                    <a:pt x="1" y="640"/>
                  </a:lnTo>
                  <a:lnTo>
                    <a:pt x="49756" y="1066"/>
                  </a:lnTo>
                  <a:lnTo>
                    <a:pt x="50502" y="746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331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2"/>
            <p:cNvSpPr/>
            <p:nvPr/>
          </p:nvSpPr>
          <p:spPr>
            <a:xfrm>
              <a:off x="3053525" y="3554000"/>
              <a:ext cx="210450" cy="215775"/>
            </a:xfrm>
            <a:custGeom>
              <a:avLst/>
              <a:gdLst/>
              <a:ahLst/>
              <a:cxnLst/>
              <a:rect l="l" t="t" r="r" b="b"/>
              <a:pathLst>
                <a:path w="8418" h="8631" extrusionOk="0">
                  <a:moveTo>
                    <a:pt x="427" y="1"/>
                  </a:moveTo>
                  <a:lnTo>
                    <a:pt x="1" y="8631"/>
                  </a:lnTo>
                  <a:lnTo>
                    <a:pt x="5008" y="8524"/>
                  </a:lnTo>
                  <a:lnTo>
                    <a:pt x="8418" y="107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392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2"/>
            <p:cNvSpPr/>
            <p:nvPr/>
          </p:nvSpPr>
          <p:spPr>
            <a:xfrm>
              <a:off x="3037550" y="3554000"/>
              <a:ext cx="26650" cy="215775"/>
            </a:xfrm>
            <a:custGeom>
              <a:avLst/>
              <a:gdLst/>
              <a:ahLst/>
              <a:cxnLst/>
              <a:rect l="l" t="t" r="r" b="b"/>
              <a:pathLst>
                <a:path w="1066" h="8631" extrusionOk="0">
                  <a:moveTo>
                    <a:pt x="0" y="1"/>
                  </a:moveTo>
                  <a:lnTo>
                    <a:pt x="0" y="8631"/>
                  </a:lnTo>
                  <a:lnTo>
                    <a:pt x="640" y="8631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2"/>
            <p:cNvSpPr/>
            <p:nvPr/>
          </p:nvSpPr>
          <p:spPr>
            <a:xfrm>
              <a:off x="3037550" y="3721800"/>
              <a:ext cx="218425" cy="47975"/>
            </a:xfrm>
            <a:custGeom>
              <a:avLst/>
              <a:gdLst/>
              <a:ahLst/>
              <a:cxnLst/>
              <a:rect l="l" t="t" r="r" b="b"/>
              <a:pathLst>
                <a:path w="8737" h="1919" extrusionOk="0">
                  <a:moveTo>
                    <a:pt x="8737" y="1"/>
                  </a:moveTo>
                  <a:lnTo>
                    <a:pt x="0" y="427"/>
                  </a:lnTo>
                  <a:lnTo>
                    <a:pt x="0" y="1919"/>
                  </a:lnTo>
                  <a:lnTo>
                    <a:pt x="8737" y="1812"/>
                  </a:lnTo>
                  <a:lnTo>
                    <a:pt x="8737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2"/>
            <p:cNvSpPr/>
            <p:nvPr/>
          </p:nvSpPr>
          <p:spPr>
            <a:xfrm>
              <a:off x="3255950" y="3721800"/>
              <a:ext cx="269050" cy="47975"/>
            </a:xfrm>
            <a:custGeom>
              <a:avLst/>
              <a:gdLst/>
              <a:ahLst/>
              <a:cxnLst/>
              <a:rect l="l" t="t" r="r" b="b"/>
              <a:pathLst>
                <a:path w="10762" h="1919" extrusionOk="0">
                  <a:moveTo>
                    <a:pt x="1" y="1"/>
                  </a:moveTo>
                  <a:lnTo>
                    <a:pt x="1" y="1812"/>
                  </a:lnTo>
                  <a:lnTo>
                    <a:pt x="10762" y="1919"/>
                  </a:lnTo>
                  <a:lnTo>
                    <a:pt x="10762" y="1"/>
                  </a:lnTo>
                  <a:close/>
                </a:path>
              </a:pathLst>
            </a:custGeom>
            <a:solidFill>
              <a:srgbClr val="392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2"/>
            <p:cNvSpPr/>
            <p:nvPr/>
          </p:nvSpPr>
          <p:spPr>
            <a:xfrm>
              <a:off x="2512825" y="2560475"/>
              <a:ext cx="1265225" cy="932300"/>
            </a:xfrm>
            <a:custGeom>
              <a:avLst/>
              <a:gdLst/>
              <a:ahLst/>
              <a:cxnLst/>
              <a:rect l="l" t="t" r="r" b="b"/>
              <a:pathLst>
                <a:path w="50609" h="37292" extrusionOk="0">
                  <a:moveTo>
                    <a:pt x="0" y="1"/>
                  </a:moveTo>
                  <a:lnTo>
                    <a:pt x="3516" y="35800"/>
                  </a:lnTo>
                  <a:lnTo>
                    <a:pt x="50608" y="37291"/>
                  </a:lnTo>
                  <a:lnTo>
                    <a:pt x="47838" y="29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1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2"/>
            <p:cNvSpPr/>
            <p:nvPr/>
          </p:nvSpPr>
          <p:spPr>
            <a:xfrm>
              <a:off x="2512825" y="2560475"/>
              <a:ext cx="1265225" cy="932300"/>
            </a:xfrm>
            <a:custGeom>
              <a:avLst/>
              <a:gdLst/>
              <a:ahLst/>
              <a:cxnLst/>
              <a:rect l="l" t="t" r="r" b="b"/>
              <a:pathLst>
                <a:path w="50609" h="37292" extrusionOk="0">
                  <a:moveTo>
                    <a:pt x="0" y="1"/>
                  </a:moveTo>
                  <a:lnTo>
                    <a:pt x="0" y="427"/>
                  </a:lnTo>
                  <a:lnTo>
                    <a:pt x="47306" y="3623"/>
                  </a:lnTo>
                  <a:lnTo>
                    <a:pt x="49969" y="37291"/>
                  </a:lnTo>
                  <a:lnTo>
                    <a:pt x="50608" y="37291"/>
                  </a:lnTo>
                  <a:lnTo>
                    <a:pt x="47838" y="29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04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2"/>
            <p:cNvSpPr/>
            <p:nvPr/>
          </p:nvSpPr>
          <p:spPr>
            <a:xfrm>
              <a:off x="3298575" y="2464600"/>
              <a:ext cx="226425" cy="157175"/>
            </a:xfrm>
            <a:custGeom>
              <a:avLst/>
              <a:gdLst/>
              <a:ahLst/>
              <a:cxnLst/>
              <a:rect l="l" t="t" r="r" b="b"/>
              <a:pathLst>
                <a:path w="9057" h="6287" extrusionOk="0">
                  <a:moveTo>
                    <a:pt x="1" y="5328"/>
                  </a:moveTo>
                  <a:lnTo>
                    <a:pt x="1279" y="0"/>
                  </a:lnTo>
                  <a:lnTo>
                    <a:pt x="9057" y="1385"/>
                  </a:lnTo>
                  <a:lnTo>
                    <a:pt x="7139" y="6286"/>
                  </a:lnTo>
                  <a:lnTo>
                    <a:pt x="1" y="53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2"/>
            <p:cNvSpPr/>
            <p:nvPr/>
          </p:nvSpPr>
          <p:spPr>
            <a:xfrm>
              <a:off x="3719425" y="2736275"/>
              <a:ext cx="167825" cy="165175"/>
            </a:xfrm>
            <a:custGeom>
              <a:avLst/>
              <a:gdLst/>
              <a:ahLst/>
              <a:cxnLst/>
              <a:rect l="l" t="t" r="r" b="b"/>
              <a:pathLst>
                <a:path w="6713" h="6607" extrusionOk="0">
                  <a:moveTo>
                    <a:pt x="1" y="1492"/>
                  </a:moveTo>
                  <a:lnTo>
                    <a:pt x="427" y="6606"/>
                  </a:lnTo>
                  <a:lnTo>
                    <a:pt x="6074" y="6606"/>
                  </a:lnTo>
                  <a:lnTo>
                    <a:pt x="6713" y="1"/>
                  </a:lnTo>
                  <a:lnTo>
                    <a:pt x="1" y="14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2"/>
            <p:cNvSpPr/>
            <p:nvPr/>
          </p:nvSpPr>
          <p:spPr>
            <a:xfrm>
              <a:off x="3743400" y="2922725"/>
              <a:ext cx="186475" cy="71950"/>
            </a:xfrm>
            <a:custGeom>
              <a:avLst/>
              <a:gdLst/>
              <a:ahLst/>
              <a:cxnLst/>
              <a:rect l="l" t="t" r="r" b="b"/>
              <a:pathLst>
                <a:path w="7459" h="2878" extrusionOk="0">
                  <a:moveTo>
                    <a:pt x="0" y="640"/>
                  </a:moveTo>
                  <a:lnTo>
                    <a:pt x="6606" y="1"/>
                  </a:lnTo>
                  <a:lnTo>
                    <a:pt x="7458" y="2877"/>
                  </a:lnTo>
                  <a:lnTo>
                    <a:pt x="0" y="2664"/>
                  </a:lnTo>
                  <a:lnTo>
                    <a:pt x="0" y="6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8" name="Google Shape;3138;p32"/>
          <p:cNvGrpSpPr/>
          <p:nvPr/>
        </p:nvGrpSpPr>
        <p:grpSpPr>
          <a:xfrm>
            <a:off x="-538513" y="2307079"/>
            <a:ext cx="2747059" cy="2737783"/>
            <a:chOff x="-5663075" y="4171017"/>
            <a:chExt cx="2747059" cy="2737783"/>
          </a:xfrm>
        </p:grpSpPr>
        <p:grpSp>
          <p:nvGrpSpPr>
            <p:cNvPr id="3139" name="Google Shape;3139;p32"/>
            <p:cNvGrpSpPr/>
            <p:nvPr/>
          </p:nvGrpSpPr>
          <p:grpSpPr>
            <a:xfrm flipH="1">
              <a:off x="-4853526" y="4171017"/>
              <a:ext cx="1937510" cy="2661302"/>
              <a:chOff x="4517625" y="2910775"/>
              <a:chExt cx="1868200" cy="2566100"/>
            </a:xfrm>
          </p:grpSpPr>
          <p:sp>
            <p:nvSpPr>
              <p:cNvPr id="3140" name="Google Shape;3140;p32"/>
              <p:cNvSpPr/>
              <p:nvPr/>
            </p:nvSpPr>
            <p:spPr>
              <a:xfrm>
                <a:off x="4787825" y="3857475"/>
                <a:ext cx="56175" cy="93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373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657" y="1542"/>
                    </a:lnTo>
                    <a:lnTo>
                      <a:pt x="1657" y="1542"/>
                    </a:lnTo>
                    <a:lnTo>
                      <a:pt x="1714" y="1618"/>
                    </a:lnTo>
                    <a:lnTo>
                      <a:pt x="1771" y="1713"/>
                    </a:lnTo>
                    <a:lnTo>
                      <a:pt x="1885" y="1999"/>
                    </a:lnTo>
                    <a:lnTo>
                      <a:pt x="1980" y="2360"/>
                    </a:lnTo>
                    <a:lnTo>
                      <a:pt x="2056" y="2741"/>
                    </a:lnTo>
                    <a:lnTo>
                      <a:pt x="2189" y="3426"/>
                    </a:lnTo>
                    <a:lnTo>
                      <a:pt x="2246" y="37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9B4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32"/>
              <p:cNvSpPr/>
              <p:nvPr/>
            </p:nvSpPr>
            <p:spPr>
              <a:xfrm>
                <a:off x="4787825" y="3857475"/>
                <a:ext cx="56175" cy="9327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373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657" y="1542"/>
                    </a:lnTo>
                    <a:lnTo>
                      <a:pt x="1657" y="1542"/>
                    </a:lnTo>
                    <a:lnTo>
                      <a:pt x="1714" y="1618"/>
                    </a:lnTo>
                    <a:lnTo>
                      <a:pt x="1771" y="1713"/>
                    </a:lnTo>
                    <a:lnTo>
                      <a:pt x="1885" y="1999"/>
                    </a:lnTo>
                    <a:lnTo>
                      <a:pt x="1980" y="2360"/>
                    </a:lnTo>
                    <a:lnTo>
                      <a:pt x="2056" y="2741"/>
                    </a:lnTo>
                    <a:lnTo>
                      <a:pt x="2189" y="3426"/>
                    </a:lnTo>
                    <a:lnTo>
                      <a:pt x="2246" y="373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32"/>
              <p:cNvSpPr/>
              <p:nvPr/>
            </p:nvSpPr>
            <p:spPr>
              <a:xfrm>
                <a:off x="4517625" y="3958800"/>
                <a:ext cx="311625" cy="104225"/>
              </a:xfrm>
              <a:custGeom>
                <a:avLst/>
                <a:gdLst/>
                <a:ahLst/>
                <a:cxnLst/>
                <a:rect l="l" t="t" r="r" b="b"/>
                <a:pathLst>
                  <a:path w="12465" h="4169" extrusionOk="0">
                    <a:moveTo>
                      <a:pt x="4301" y="1"/>
                    </a:moveTo>
                    <a:lnTo>
                      <a:pt x="4073" y="305"/>
                    </a:lnTo>
                    <a:lnTo>
                      <a:pt x="3806" y="629"/>
                    </a:lnTo>
                    <a:lnTo>
                      <a:pt x="3464" y="990"/>
                    </a:lnTo>
                    <a:lnTo>
                      <a:pt x="3273" y="1161"/>
                    </a:lnTo>
                    <a:lnTo>
                      <a:pt x="3083" y="1352"/>
                    </a:lnTo>
                    <a:lnTo>
                      <a:pt x="2874" y="1523"/>
                    </a:lnTo>
                    <a:lnTo>
                      <a:pt x="2664" y="1675"/>
                    </a:lnTo>
                    <a:lnTo>
                      <a:pt x="2455" y="1789"/>
                    </a:lnTo>
                    <a:lnTo>
                      <a:pt x="2246" y="1885"/>
                    </a:lnTo>
                    <a:lnTo>
                      <a:pt x="2037" y="1961"/>
                    </a:lnTo>
                    <a:lnTo>
                      <a:pt x="1827" y="1980"/>
                    </a:lnTo>
                    <a:lnTo>
                      <a:pt x="1656" y="1961"/>
                    </a:lnTo>
                    <a:lnTo>
                      <a:pt x="1294" y="2398"/>
                    </a:lnTo>
                    <a:lnTo>
                      <a:pt x="971" y="2798"/>
                    </a:lnTo>
                    <a:lnTo>
                      <a:pt x="685" y="3179"/>
                    </a:lnTo>
                    <a:lnTo>
                      <a:pt x="438" y="3502"/>
                    </a:lnTo>
                    <a:lnTo>
                      <a:pt x="115" y="3997"/>
                    </a:lnTo>
                    <a:lnTo>
                      <a:pt x="0" y="4168"/>
                    </a:lnTo>
                    <a:lnTo>
                      <a:pt x="0" y="4168"/>
                    </a:lnTo>
                    <a:lnTo>
                      <a:pt x="12465" y="3864"/>
                    </a:lnTo>
                    <a:lnTo>
                      <a:pt x="12369" y="3711"/>
                    </a:lnTo>
                    <a:lnTo>
                      <a:pt x="12084" y="3293"/>
                    </a:lnTo>
                    <a:lnTo>
                      <a:pt x="11856" y="3350"/>
                    </a:lnTo>
                    <a:lnTo>
                      <a:pt x="11608" y="3388"/>
                    </a:lnTo>
                    <a:lnTo>
                      <a:pt x="11323" y="3426"/>
                    </a:lnTo>
                    <a:lnTo>
                      <a:pt x="10999" y="3426"/>
                    </a:lnTo>
                    <a:lnTo>
                      <a:pt x="10619" y="3407"/>
                    </a:lnTo>
                    <a:lnTo>
                      <a:pt x="10428" y="3388"/>
                    </a:lnTo>
                    <a:lnTo>
                      <a:pt x="10219" y="3350"/>
                    </a:lnTo>
                    <a:lnTo>
                      <a:pt x="10029" y="3293"/>
                    </a:lnTo>
                    <a:lnTo>
                      <a:pt x="9819" y="3236"/>
                    </a:lnTo>
                    <a:lnTo>
                      <a:pt x="9610" y="3160"/>
                    </a:lnTo>
                    <a:lnTo>
                      <a:pt x="9401" y="3064"/>
                    </a:lnTo>
                    <a:lnTo>
                      <a:pt x="8754" y="2722"/>
                    </a:lnTo>
                    <a:lnTo>
                      <a:pt x="7993" y="2265"/>
                    </a:lnTo>
                    <a:lnTo>
                      <a:pt x="6299" y="1238"/>
                    </a:lnTo>
                    <a:lnTo>
                      <a:pt x="4891" y="362"/>
                    </a:lnTo>
                    <a:lnTo>
                      <a:pt x="43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32"/>
              <p:cNvSpPr/>
              <p:nvPr/>
            </p:nvSpPr>
            <p:spPr>
              <a:xfrm>
                <a:off x="4517625" y="3958800"/>
                <a:ext cx="311625" cy="104225"/>
              </a:xfrm>
              <a:custGeom>
                <a:avLst/>
                <a:gdLst/>
                <a:ahLst/>
                <a:cxnLst/>
                <a:rect l="l" t="t" r="r" b="b"/>
                <a:pathLst>
                  <a:path w="12465" h="4169" fill="none" extrusionOk="0">
                    <a:moveTo>
                      <a:pt x="4301" y="1"/>
                    </a:moveTo>
                    <a:lnTo>
                      <a:pt x="4301" y="1"/>
                    </a:lnTo>
                    <a:lnTo>
                      <a:pt x="4073" y="305"/>
                    </a:lnTo>
                    <a:lnTo>
                      <a:pt x="3806" y="629"/>
                    </a:lnTo>
                    <a:lnTo>
                      <a:pt x="3464" y="990"/>
                    </a:lnTo>
                    <a:lnTo>
                      <a:pt x="3273" y="1161"/>
                    </a:lnTo>
                    <a:lnTo>
                      <a:pt x="3083" y="1352"/>
                    </a:lnTo>
                    <a:lnTo>
                      <a:pt x="2874" y="1523"/>
                    </a:lnTo>
                    <a:lnTo>
                      <a:pt x="2664" y="1675"/>
                    </a:lnTo>
                    <a:lnTo>
                      <a:pt x="2455" y="1789"/>
                    </a:lnTo>
                    <a:lnTo>
                      <a:pt x="2246" y="1885"/>
                    </a:lnTo>
                    <a:lnTo>
                      <a:pt x="2037" y="1961"/>
                    </a:lnTo>
                    <a:lnTo>
                      <a:pt x="1827" y="1980"/>
                    </a:lnTo>
                    <a:lnTo>
                      <a:pt x="1827" y="1980"/>
                    </a:lnTo>
                    <a:lnTo>
                      <a:pt x="1656" y="1961"/>
                    </a:lnTo>
                    <a:lnTo>
                      <a:pt x="1656" y="1961"/>
                    </a:lnTo>
                    <a:lnTo>
                      <a:pt x="1294" y="2398"/>
                    </a:lnTo>
                    <a:lnTo>
                      <a:pt x="971" y="2798"/>
                    </a:lnTo>
                    <a:lnTo>
                      <a:pt x="685" y="3179"/>
                    </a:lnTo>
                    <a:lnTo>
                      <a:pt x="438" y="3502"/>
                    </a:lnTo>
                    <a:lnTo>
                      <a:pt x="115" y="3997"/>
                    </a:lnTo>
                    <a:lnTo>
                      <a:pt x="0" y="4168"/>
                    </a:lnTo>
                    <a:lnTo>
                      <a:pt x="12465" y="3864"/>
                    </a:lnTo>
                    <a:lnTo>
                      <a:pt x="12465" y="3864"/>
                    </a:lnTo>
                    <a:lnTo>
                      <a:pt x="12369" y="3711"/>
                    </a:lnTo>
                    <a:lnTo>
                      <a:pt x="12084" y="3293"/>
                    </a:lnTo>
                    <a:lnTo>
                      <a:pt x="12084" y="3293"/>
                    </a:lnTo>
                    <a:lnTo>
                      <a:pt x="11856" y="3350"/>
                    </a:lnTo>
                    <a:lnTo>
                      <a:pt x="11608" y="3388"/>
                    </a:lnTo>
                    <a:lnTo>
                      <a:pt x="11323" y="3426"/>
                    </a:lnTo>
                    <a:lnTo>
                      <a:pt x="10999" y="3426"/>
                    </a:lnTo>
                    <a:lnTo>
                      <a:pt x="10999" y="3426"/>
                    </a:lnTo>
                    <a:lnTo>
                      <a:pt x="10619" y="3407"/>
                    </a:lnTo>
                    <a:lnTo>
                      <a:pt x="10428" y="3388"/>
                    </a:lnTo>
                    <a:lnTo>
                      <a:pt x="10219" y="3350"/>
                    </a:lnTo>
                    <a:lnTo>
                      <a:pt x="10029" y="3293"/>
                    </a:lnTo>
                    <a:lnTo>
                      <a:pt x="9819" y="3236"/>
                    </a:lnTo>
                    <a:lnTo>
                      <a:pt x="9610" y="3160"/>
                    </a:lnTo>
                    <a:lnTo>
                      <a:pt x="9401" y="3064"/>
                    </a:lnTo>
                    <a:lnTo>
                      <a:pt x="9401" y="3064"/>
                    </a:lnTo>
                    <a:lnTo>
                      <a:pt x="8754" y="2722"/>
                    </a:lnTo>
                    <a:lnTo>
                      <a:pt x="7993" y="2265"/>
                    </a:lnTo>
                    <a:lnTo>
                      <a:pt x="6299" y="1238"/>
                    </a:lnTo>
                    <a:lnTo>
                      <a:pt x="4891" y="362"/>
                    </a:lnTo>
                    <a:lnTo>
                      <a:pt x="430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32"/>
              <p:cNvSpPr/>
              <p:nvPr/>
            </p:nvSpPr>
            <p:spPr>
              <a:xfrm>
                <a:off x="5450525" y="3790875"/>
                <a:ext cx="279275" cy="491450"/>
              </a:xfrm>
              <a:custGeom>
                <a:avLst/>
                <a:gdLst/>
                <a:ahLst/>
                <a:cxnLst/>
                <a:rect l="l" t="t" r="r" b="b"/>
                <a:pathLst>
                  <a:path w="11171" h="19658" extrusionOk="0">
                    <a:moveTo>
                      <a:pt x="11171" y="10619"/>
                    </a:moveTo>
                    <a:lnTo>
                      <a:pt x="11171" y="10619"/>
                    </a:lnTo>
                    <a:lnTo>
                      <a:pt x="11171" y="11285"/>
                    </a:lnTo>
                    <a:lnTo>
                      <a:pt x="11171" y="11285"/>
                    </a:lnTo>
                    <a:lnTo>
                      <a:pt x="11133" y="12465"/>
                    </a:lnTo>
                    <a:lnTo>
                      <a:pt x="11095" y="13797"/>
                    </a:lnTo>
                    <a:lnTo>
                      <a:pt x="11095" y="13797"/>
                    </a:lnTo>
                    <a:lnTo>
                      <a:pt x="11057" y="14367"/>
                    </a:lnTo>
                    <a:lnTo>
                      <a:pt x="11000" y="14881"/>
                    </a:lnTo>
                    <a:lnTo>
                      <a:pt x="10942" y="15262"/>
                    </a:lnTo>
                    <a:lnTo>
                      <a:pt x="10904" y="15414"/>
                    </a:lnTo>
                    <a:lnTo>
                      <a:pt x="10866" y="15509"/>
                    </a:lnTo>
                    <a:lnTo>
                      <a:pt x="10847" y="15566"/>
                    </a:lnTo>
                    <a:lnTo>
                      <a:pt x="10847" y="15566"/>
                    </a:lnTo>
                    <a:lnTo>
                      <a:pt x="10619" y="15928"/>
                    </a:lnTo>
                    <a:lnTo>
                      <a:pt x="10600" y="15966"/>
                    </a:lnTo>
                    <a:lnTo>
                      <a:pt x="10600" y="15966"/>
                    </a:lnTo>
                    <a:lnTo>
                      <a:pt x="9896" y="17013"/>
                    </a:lnTo>
                    <a:lnTo>
                      <a:pt x="9477" y="17602"/>
                    </a:lnTo>
                    <a:lnTo>
                      <a:pt x="9039" y="18211"/>
                    </a:lnTo>
                    <a:lnTo>
                      <a:pt x="8602" y="18763"/>
                    </a:lnTo>
                    <a:lnTo>
                      <a:pt x="8240" y="19201"/>
                    </a:lnTo>
                    <a:lnTo>
                      <a:pt x="8069" y="19391"/>
                    </a:lnTo>
                    <a:lnTo>
                      <a:pt x="7936" y="19524"/>
                    </a:lnTo>
                    <a:lnTo>
                      <a:pt x="7822" y="19620"/>
                    </a:lnTo>
                    <a:lnTo>
                      <a:pt x="7726" y="19658"/>
                    </a:lnTo>
                    <a:lnTo>
                      <a:pt x="7726" y="19658"/>
                    </a:lnTo>
                    <a:lnTo>
                      <a:pt x="7669" y="19658"/>
                    </a:lnTo>
                    <a:lnTo>
                      <a:pt x="7593" y="19620"/>
                    </a:lnTo>
                    <a:lnTo>
                      <a:pt x="7365" y="19505"/>
                    </a:lnTo>
                    <a:lnTo>
                      <a:pt x="7041" y="19296"/>
                    </a:lnTo>
                    <a:lnTo>
                      <a:pt x="6661" y="19011"/>
                    </a:lnTo>
                    <a:lnTo>
                      <a:pt x="5747" y="18307"/>
                    </a:lnTo>
                    <a:lnTo>
                      <a:pt x="4739" y="17507"/>
                    </a:lnTo>
                    <a:lnTo>
                      <a:pt x="3749" y="16689"/>
                    </a:lnTo>
                    <a:lnTo>
                      <a:pt x="2893" y="15966"/>
                    </a:lnTo>
                    <a:lnTo>
                      <a:pt x="2075" y="15262"/>
                    </a:lnTo>
                    <a:lnTo>
                      <a:pt x="2075" y="10695"/>
                    </a:lnTo>
                    <a:lnTo>
                      <a:pt x="2075" y="10695"/>
                    </a:lnTo>
                    <a:lnTo>
                      <a:pt x="1751" y="10657"/>
                    </a:lnTo>
                    <a:lnTo>
                      <a:pt x="1047" y="10524"/>
                    </a:lnTo>
                    <a:lnTo>
                      <a:pt x="667" y="10447"/>
                    </a:lnTo>
                    <a:lnTo>
                      <a:pt x="324" y="10352"/>
                    </a:lnTo>
                    <a:lnTo>
                      <a:pt x="191" y="10295"/>
                    </a:lnTo>
                    <a:lnTo>
                      <a:pt x="96" y="10257"/>
                    </a:lnTo>
                    <a:lnTo>
                      <a:pt x="20" y="10200"/>
                    </a:lnTo>
                    <a:lnTo>
                      <a:pt x="1" y="10143"/>
                    </a:lnTo>
                    <a:lnTo>
                      <a:pt x="1" y="10143"/>
                    </a:lnTo>
                    <a:lnTo>
                      <a:pt x="77" y="9648"/>
                    </a:lnTo>
                    <a:lnTo>
                      <a:pt x="248" y="8525"/>
                    </a:lnTo>
                    <a:lnTo>
                      <a:pt x="819" y="5233"/>
                    </a:lnTo>
                    <a:lnTo>
                      <a:pt x="1618" y="514"/>
                    </a:lnTo>
                    <a:lnTo>
                      <a:pt x="2570" y="419"/>
                    </a:lnTo>
                    <a:lnTo>
                      <a:pt x="6433" y="0"/>
                    </a:lnTo>
                    <a:lnTo>
                      <a:pt x="6471" y="2969"/>
                    </a:lnTo>
                    <a:lnTo>
                      <a:pt x="6566" y="10086"/>
                    </a:lnTo>
                    <a:lnTo>
                      <a:pt x="11171" y="106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32"/>
              <p:cNvSpPr/>
              <p:nvPr/>
            </p:nvSpPr>
            <p:spPr>
              <a:xfrm>
                <a:off x="5450525" y="3790875"/>
                <a:ext cx="279275" cy="491450"/>
              </a:xfrm>
              <a:custGeom>
                <a:avLst/>
                <a:gdLst/>
                <a:ahLst/>
                <a:cxnLst/>
                <a:rect l="l" t="t" r="r" b="b"/>
                <a:pathLst>
                  <a:path w="11171" h="19658" fill="none" extrusionOk="0">
                    <a:moveTo>
                      <a:pt x="11171" y="10619"/>
                    </a:moveTo>
                    <a:lnTo>
                      <a:pt x="11171" y="10619"/>
                    </a:lnTo>
                    <a:lnTo>
                      <a:pt x="11171" y="11285"/>
                    </a:lnTo>
                    <a:lnTo>
                      <a:pt x="11171" y="11285"/>
                    </a:lnTo>
                    <a:lnTo>
                      <a:pt x="11133" y="12465"/>
                    </a:lnTo>
                    <a:lnTo>
                      <a:pt x="11095" y="13797"/>
                    </a:lnTo>
                    <a:lnTo>
                      <a:pt x="11095" y="13797"/>
                    </a:lnTo>
                    <a:lnTo>
                      <a:pt x="11057" y="14367"/>
                    </a:lnTo>
                    <a:lnTo>
                      <a:pt x="11000" y="14881"/>
                    </a:lnTo>
                    <a:lnTo>
                      <a:pt x="10942" y="15262"/>
                    </a:lnTo>
                    <a:lnTo>
                      <a:pt x="10904" y="15414"/>
                    </a:lnTo>
                    <a:lnTo>
                      <a:pt x="10866" y="15509"/>
                    </a:lnTo>
                    <a:lnTo>
                      <a:pt x="10847" y="15566"/>
                    </a:lnTo>
                    <a:lnTo>
                      <a:pt x="10847" y="15566"/>
                    </a:lnTo>
                    <a:lnTo>
                      <a:pt x="10619" y="15928"/>
                    </a:lnTo>
                    <a:lnTo>
                      <a:pt x="10600" y="15966"/>
                    </a:lnTo>
                    <a:lnTo>
                      <a:pt x="10600" y="15966"/>
                    </a:lnTo>
                    <a:lnTo>
                      <a:pt x="9896" y="17013"/>
                    </a:lnTo>
                    <a:lnTo>
                      <a:pt x="9477" y="17602"/>
                    </a:lnTo>
                    <a:lnTo>
                      <a:pt x="9039" y="18211"/>
                    </a:lnTo>
                    <a:lnTo>
                      <a:pt x="8602" y="18763"/>
                    </a:lnTo>
                    <a:lnTo>
                      <a:pt x="8240" y="19201"/>
                    </a:lnTo>
                    <a:lnTo>
                      <a:pt x="8069" y="19391"/>
                    </a:lnTo>
                    <a:lnTo>
                      <a:pt x="7936" y="19524"/>
                    </a:lnTo>
                    <a:lnTo>
                      <a:pt x="7822" y="19620"/>
                    </a:lnTo>
                    <a:lnTo>
                      <a:pt x="7726" y="19658"/>
                    </a:lnTo>
                    <a:lnTo>
                      <a:pt x="7726" y="19658"/>
                    </a:lnTo>
                    <a:lnTo>
                      <a:pt x="7669" y="19658"/>
                    </a:lnTo>
                    <a:lnTo>
                      <a:pt x="7593" y="19620"/>
                    </a:lnTo>
                    <a:lnTo>
                      <a:pt x="7365" y="19505"/>
                    </a:lnTo>
                    <a:lnTo>
                      <a:pt x="7041" y="19296"/>
                    </a:lnTo>
                    <a:lnTo>
                      <a:pt x="6661" y="19011"/>
                    </a:lnTo>
                    <a:lnTo>
                      <a:pt x="5747" y="18307"/>
                    </a:lnTo>
                    <a:lnTo>
                      <a:pt x="4739" y="17507"/>
                    </a:lnTo>
                    <a:lnTo>
                      <a:pt x="3749" y="16689"/>
                    </a:lnTo>
                    <a:lnTo>
                      <a:pt x="2893" y="15966"/>
                    </a:lnTo>
                    <a:lnTo>
                      <a:pt x="2075" y="15262"/>
                    </a:lnTo>
                    <a:lnTo>
                      <a:pt x="2075" y="10695"/>
                    </a:lnTo>
                    <a:lnTo>
                      <a:pt x="2075" y="10695"/>
                    </a:lnTo>
                    <a:lnTo>
                      <a:pt x="1751" y="10657"/>
                    </a:lnTo>
                    <a:lnTo>
                      <a:pt x="1047" y="10524"/>
                    </a:lnTo>
                    <a:lnTo>
                      <a:pt x="667" y="10447"/>
                    </a:lnTo>
                    <a:lnTo>
                      <a:pt x="324" y="10352"/>
                    </a:lnTo>
                    <a:lnTo>
                      <a:pt x="191" y="10295"/>
                    </a:lnTo>
                    <a:lnTo>
                      <a:pt x="96" y="10257"/>
                    </a:lnTo>
                    <a:lnTo>
                      <a:pt x="20" y="10200"/>
                    </a:lnTo>
                    <a:lnTo>
                      <a:pt x="1" y="10143"/>
                    </a:lnTo>
                    <a:lnTo>
                      <a:pt x="1" y="10143"/>
                    </a:lnTo>
                    <a:lnTo>
                      <a:pt x="77" y="9648"/>
                    </a:lnTo>
                    <a:lnTo>
                      <a:pt x="248" y="8525"/>
                    </a:lnTo>
                    <a:lnTo>
                      <a:pt x="819" y="5233"/>
                    </a:lnTo>
                    <a:lnTo>
                      <a:pt x="1618" y="514"/>
                    </a:lnTo>
                    <a:lnTo>
                      <a:pt x="2570" y="419"/>
                    </a:lnTo>
                    <a:lnTo>
                      <a:pt x="6433" y="0"/>
                    </a:lnTo>
                    <a:lnTo>
                      <a:pt x="6471" y="2969"/>
                    </a:lnTo>
                    <a:lnTo>
                      <a:pt x="6566" y="10086"/>
                    </a:lnTo>
                    <a:lnTo>
                      <a:pt x="11171" y="1061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32"/>
              <p:cNvSpPr/>
              <p:nvPr/>
            </p:nvSpPr>
            <p:spPr>
              <a:xfrm>
                <a:off x="5502375" y="4063950"/>
                <a:ext cx="227425" cy="218375"/>
              </a:xfrm>
              <a:custGeom>
                <a:avLst/>
                <a:gdLst/>
                <a:ahLst/>
                <a:cxnLst/>
                <a:rect l="l" t="t" r="r" b="b"/>
                <a:pathLst>
                  <a:path w="9097" h="8735" extrusionOk="0">
                    <a:moveTo>
                      <a:pt x="9097" y="362"/>
                    </a:moveTo>
                    <a:lnTo>
                      <a:pt x="9097" y="362"/>
                    </a:lnTo>
                    <a:lnTo>
                      <a:pt x="9059" y="1542"/>
                    </a:lnTo>
                    <a:lnTo>
                      <a:pt x="9021" y="2874"/>
                    </a:lnTo>
                    <a:lnTo>
                      <a:pt x="8792" y="4586"/>
                    </a:lnTo>
                    <a:lnTo>
                      <a:pt x="8773" y="4643"/>
                    </a:lnTo>
                    <a:lnTo>
                      <a:pt x="8545" y="5005"/>
                    </a:lnTo>
                    <a:lnTo>
                      <a:pt x="8526" y="5043"/>
                    </a:lnTo>
                    <a:lnTo>
                      <a:pt x="8526" y="5043"/>
                    </a:lnTo>
                    <a:lnTo>
                      <a:pt x="7822" y="6090"/>
                    </a:lnTo>
                    <a:lnTo>
                      <a:pt x="7403" y="6679"/>
                    </a:lnTo>
                    <a:lnTo>
                      <a:pt x="6965" y="7288"/>
                    </a:lnTo>
                    <a:lnTo>
                      <a:pt x="6528" y="7840"/>
                    </a:lnTo>
                    <a:lnTo>
                      <a:pt x="6166" y="8278"/>
                    </a:lnTo>
                    <a:lnTo>
                      <a:pt x="5995" y="8468"/>
                    </a:lnTo>
                    <a:lnTo>
                      <a:pt x="5862" y="8601"/>
                    </a:lnTo>
                    <a:lnTo>
                      <a:pt x="5748" y="8697"/>
                    </a:lnTo>
                    <a:lnTo>
                      <a:pt x="5652" y="8735"/>
                    </a:lnTo>
                    <a:lnTo>
                      <a:pt x="5652" y="8735"/>
                    </a:lnTo>
                    <a:lnTo>
                      <a:pt x="5595" y="8735"/>
                    </a:lnTo>
                    <a:lnTo>
                      <a:pt x="5519" y="8697"/>
                    </a:lnTo>
                    <a:lnTo>
                      <a:pt x="5291" y="8582"/>
                    </a:lnTo>
                    <a:lnTo>
                      <a:pt x="4967" y="8373"/>
                    </a:lnTo>
                    <a:lnTo>
                      <a:pt x="4587" y="8088"/>
                    </a:lnTo>
                    <a:lnTo>
                      <a:pt x="3673" y="7384"/>
                    </a:lnTo>
                    <a:lnTo>
                      <a:pt x="2665" y="6584"/>
                    </a:lnTo>
                    <a:lnTo>
                      <a:pt x="1675" y="5766"/>
                    </a:lnTo>
                    <a:lnTo>
                      <a:pt x="819" y="5043"/>
                    </a:lnTo>
                    <a:lnTo>
                      <a:pt x="1" y="4339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009" y="76"/>
                    </a:lnTo>
                    <a:lnTo>
                      <a:pt x="2075" y="152"/>
                    </a:lnTo>
                    <a:lnTo>
                      <a:pt x="3369" y="248"/>
                    </a:lnTo>
                    <a:lnTo>
                      <a:pt x="4739" y="324"/>
                    </a:lnTo>
                    <a:lnTo>
                      <a:pt x="6109" y="362"/>
                    </a:lnTo>
                    <a:lnTo>
                      <a:pt x="6737" y="381"/>
                    </a:lnTo>
                    <a:lnTo>
                      <a:pt x="7308" y="381"/>
                    </a:lnTo>
                    <a:lnTo>
                      <a:pt x="7822" y="362"/>
                    </a:lnTo>
                    <a:lnTo>
                      <a:pt x="8240" y="343"/>
                    </a:lnTo>
                    <a:lnTo>
                      <a:pt x="9097" y="362"/>
                    </a:lnTo>
                    <a:close/>
                  </a:path>
                </a:pathLst>
              </a:custGeom>
              <a:solidFill>
                <a:srgbClr val="191919">
                  <a:alpha val="26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32"/>
              <p:cNvSpPr/>
              <p:nvPr/>
            </p:nvSpPr>
            <p:spPr>
              <a:xfrm>
                <a:off x="5502375" y="4063950"/>
                <a:ext cx="227425" cy="218375"/>
              </a:xfrm>
              <a:custGeom>
                <a:avLst/>
                <a:gdLst/>
                <a:ahLst/>
                <a:cxnLst/>
                <a:rect l="l" t="t" r="r" b="b"/>
                <a:pathLst>
                  <a:path w="9097" h="8735" fill="none" extrusionOk="0">
                    <a:moveTo>
                      <a:pt x="9097" y="362"/>
                    </a:moveTo>
                    <a:lnTo>
                      <a:pt x="9097" y="362"/>
                    </a:lnTo>
                    <a:lnTo>
                      <a:pt x="9059" y="1542"/>
                    </a:lnTo>
                    <a:lnTo>
                      <a:pt x="9021" y="2874"/>
                    </a:lnTo>
                    <a:lnTo>
                      <a:pt x="8792" y="4586"/>
                    </a:lnTo>
                    <a:lnTo>
                      <a:pt x="8773" y="4643"/>
                    </a:lnTo>
                    <a:lnTo>
                      <a:pt x="8545" y="5005"/>
                    </a:lnTo>
                    <a:lnTo>
                      <a:pt x="8526" y="5043"/>
                    </a:lnTo>
                    <a:lnTo>
                      <a:pt x="8526" y="5043"/>
                    </a:lnTo>
                    <a:lnTo>
                      <a:pt x="7822" y="6090"/>
                    </a:lnTo>
                    <a:lnTo>
                      <a:pt x="7403" y="6679"/>
                    </a:lnTo>
                    <a:lnTo>
                      <a:pt x="6965" y="7288"/>
                    </a:lnTo>
                    <a:lnTo>
                      <a:pt x="6528" y="7840"/>
                    </a:lnTo>
                    <a:lnTo>
                      <a:pt x="6166" y="8278"/>
                    </a:lnTo>
                    <a:lnTo>
                      <a:pt x="5995" y="8468"/>
                    </a:lnTo>
                    <a:lnTo>
                      <a:pt x="5862" y="8601"/>
                    </a:lnTo>
                    <a:lnTo>
                      <a:pt x="5748" y="8697"/>
                    </a:lnTo>
                    <a:lnTo>
                      <a:pt x="5652" y="8735"/>
                    </a:lnTo>
                    <a:lnTo>
                      <a:pt x="5652" y="8735"/>
                    </a:lnTo>
                    <a:lnTo>
                      <a:pt x="5595" y="8735"/>
                    </a:lnTo>
                    <a:lnTo>
                      <a:pt x="5519" y="8697"/>
                    </a:lnTo>
                    <a:lnTo>
                      <a:pt x="5291" y="8582"/>
                    </a:lnTo>
                    <a:lnTo>
                      <a:pt x="4967" y="8373"/>
                    </a:lnTo>
                    <a:lnTo>
                      <a:pt x="4587" y="8088"/>
                    </a:lnTo>
                    <a:lnTo>
                      <a:pt x="3673" y="7384"/>
                    </a:lnTo>
                    <a:lnTo>
                      <a:pt x="2665" y="6584"/>
                    </a:lnTo>
                    <a:lnTo>
                      <a:pt x="1675" y="5766"/>
                    </a:lnTo>
                    <a:lnTo>
                      <a:pt x="819" y="5043"/>
                    </a:lnTo>
                    <a:lnTo>
                      <a:pt x="1" y="4339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009" y="76"/>
                    </a:lnTo>
                    <a:lnTo>
                      <a:pt x="2075" y="152"/>
                    </a:lnTo>
                    <a:lnTo>
                      <a:pt x="3369" y="248"/>
                    </a:lnTo>
                    <a:lnTo>
                      <a:pt x="4739" y="324"/>
                    </a:lnTo>
                    <a:lnTo>
                      <a:pt x="6109" y="362"/>
                    </a:lnTo>
                    <a:lnTo>
                      <a:pt x="6737" y="381"/>
                    </a:lnTo>
                    <a:lnTo>
                      <a:pt x="7308" y="381"/>
                    </a:lnTo>
                    <a:lnTo>
                      <a:pt x="7822" y="362"/>
                    </a:lnTo>
                    <a:lnTo>
                      <a:pt x="8240" y="343"/>
                    </a:lnTo>
                    <a:lnTo>
                      <a:pt x="9097" y="36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32"/>
              <p:cNvSpPr/>
              <p:nvPr/>
            </p:nvSpPr>
            <p:spPr>
              <a:xfrm>
                <a:off x="5450525" y="3801350"/>
                <a:ext cx="164150" cy="243100"/>
              </a:xfrm>
              <a:custGeom>
                <a:avLst/>
                <a:gdLst/>
                <a:ahLst/>
                <a:cxnLst/>
                <a:rect l="l" t="t" r="r" b="b"/>
                <a:pathLst>
                  <a:path w="6566" h="9724" extrusionOk="0">
                    <a:moveTo>
                      <a:pt x="6566" y="9667"/>
                    </a:moveTo>
                    <a:lnTo>
                      <a:pt x="6566" y="9667"/>
                    </a:lnTo>
                    <a:lnTo>
                      <a:pt x="6242" y="9591"/>
                    </a:lnTo>
                    <a:lnTo>
                      <a:pt x="5824" y="9534"/>
                    </a:lnTo>
                    <a:lnTo>
                      <a:pt x="5367" y="9496"/>
                    </a:lnTo>
                    <a:lnTo>
                      <a:pt x="4872" y="9477"/>
                    </a:lnTo>
                    <a:lnTo>
                      <a:pt x="4339" y="9477"/>
                    </a:lnTo>
                    <a:lnTo>
                      <a:pt x="3787" y="9477"/>
                    </a:lnTo>
                    <a:lnTo>
                      <a:pt x="2684" y="9515"/>
                    </a:lnTo>
                    <a:lnTo>
                      <a:pt x="1656" y="9591"/>
                    </a:lnTo>
                    <a:lnTo>
                      <a:pt x="800" y="9648"/>
                    </a:lnTo>
                    <a:lnTo>
                      <a:pt x="1" y="9724"/>
                    </a:lnTo>
                    <a:lnTo>
                      <a:pt x="1" y="9724"/>
                    </a:lnTo>
                    <a:lnTo>
                      <a:pt x="77" y="9229"/>
                    </a:lnTo>
                    <a:lnTo>
                      <a:pt x="248" y="8106"/>
                    </a:lnTo>
                    <a:lnTo>
                      <a:pt x="819" y="4814"/>
                    </a:lnTo>
                    <a:lnTo>
                      <a:pt x="1618" y="95"/>
                    </a:lnTo>
                    <a:lnTo>
                      <a:pt x="2570" y="0"/>
                    </a:lnTo>
                    <a:lnTo>
                      <a:pt x="6471" y="2550"/>
                    </a:lnTo>
                    <a:lnTo>
                      <a:pt x="6566" y="9667"/>
                    </a:lnTo>
                    <a:close/>
                  </a:path>
                </a:pathLst>
              </a:custGeom>
              <a:solidFill>
                <a:srgbClr val="191919">
                  <a:alpha val="26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32"/>
              <p:cNvSpPr/>
              <p:nvPr/>
            </p:nvSpPr>
            <p:spPr>
              <a:xfrm>
                <a:off x="5450525" y="3801350"/>
                <a:ext cx="164150" cy="243100"/>
              </a:xfrm>
              <a:custGeom>
                <a:avLst/>
                <a:gdLst/>
                <a:ahLst/>
                <a:cxnLst/>
                <a:rect l="l" t="t" r="r" b="b"/>
                <a:pathLst>
                  <a:path w="6566" h="9724" fill="none" extrusionOk="0">
                    <a:moveTo>
                      <a:pt x="6566" y="9667"/>
                    </a:moveTo>
                    <a:lnTo>
                      <a:pt x="6566" y="9667"/>
                    </a:lnTo>
                    <a:lnTo>
                      <a:pt x="6242" y="9591"/>
                    </a:lnTo>
                    <a:lnTo>
                      <a:pt x="5824" y="9534"/>
                    </a:lnTo>
                    <a:lnTo>
                      <a:pt x="5367" y="9496"/>
                    </a:lnTo>
                    <a:lnTo>
                      <a:pt x="4872" y="9477"/>
                    </a:lnTo>
                    <a:lnTo>
                      <a:pt x="4339" y="9477"/>
                    </a:lnTo>
                    <a:lnTo>
                      <a:pt x="3787" y="9477"/>
                    </a:lnTo>
                    <a:lnTo>
                      <a:pt x="2684" y="9515"/>
                    </a:lnTo>
                    <a:lnTo>
                      <a:pt x="1656" y="9591"/>
                    </a:lnTo>
                    <a:lnTo>
                      <a:pt x="800" y="9648"/>
                    </a:lnTo>
                    <a:lnTo>
                      <a:pt x="1" y="9724"/>
                    </a:lnTo>
                    <a:lnTo>
                      <a:pt x="1" y="9724"/>
                    </a:lnTo>
                    <a:lnTo>
                      <a:pt x="77" y="9229"/>
                    </a:lnTo>
                    <a:lnTo>
                      <a:pt x="248" y="8106"/>
                    </a:lnTo>
                    <a:lnTo>
                      <a:pt x="819" y="4814"/>
                    </a:lnTo>
                    <a:lnTo>
                      <a:pt x="1618" y="95"/>
                    </a:lnTo>
                    <a:lnTo>
                      <a:pt x="2570" y="0"/>
                    </a:lnTo>
                    <a:lnTo>
                      <a:pt x="6471" y="2550"/>
                    </a:lnTo>
                    <a:lnTo>
                      <a:pt x="6566" y="966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32"/>
              <p:cNvSpPr/>
              <p:nvPr/>
            </p:nvSpPr>
            <p:spPr>
              <a:xfrm>
                <a:off x="5660800" y="4048725"/>
                <a:ext cx="69000" cy="107050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4282" extrusionOk="0">
                    <a:moveTo>
                      <a:pt x="1" y="0"/>
                    </a:moveTo>
                    <a:lnTo>
                      <a:pt x="2627" y="4282"/>
                    </a:lnTo>
                    <a:lnTo>
                      <a:pt x="2760" y="30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32"/>
              <p:cNvSpPr/>
              <p:nvPr/>
            </p:nvSpPr>
            <p:spPr>
              <a:xfrm>
                <a:off x="5660800" y="4048725"/>
                <a:ext cx="69000" cy="107050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4282" fill="none" extrusionOk="0">
                    <a:moveTo>
                      <a:pt x="1" y="0"/>
                    </a:moveTo>
                    <a:lnTo>
                      <a:pt x="2627" y="4282"/>
                    </a:lnTo>
                    <a:lnTo>
                      <a:pt x="2760" y="305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32"/>
              <p:cNvSpPr/>
              <p:nvPr/>
            </p:nvSpPr>
            <p:spPr>
              <a:xfrm>
                <a:off x="5927675" y="5096750"/>
                <a:ext cx="99950" cy="88525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3541" extrusionOk="0">
                    <a:moveTo>
                      <a:pt x="305" y="1"/>
                    </a:moveTo>
                    <a:lnTo>
                      <a:pt x="1" y="2722"/>
                    </a:lnTo>
                    <a:lnTo>
                      <a:pt x="1" y="2722"/>
                    </a:lnTo>
                    <a:lnTo>
                      <a:pt x="77" y="2779"/>
                    </a:lnTo>
                    <a:lnTo>
                      <a:pt x="286" y="2950"/>
                    </a:lnTo>
                    <a:lnTo>
                      <a:pt x="439" y="3045"/>
                    </a:lnTo>
                    <a:lnTo>
                      <a:pt x="610" y="3140"/>
                    </a:lnTo>
                    <a:lnTo>
                      <a:pt x="819" y="3255"/>
                    </a:lnTo>
                    <a:lnTo>
                      <a:pt x="1048" y="3350"/>
                    </a:lnTo>
                    <a:lnTo>
                      <a:pt x="1295" y="3426"/>
                    </a:lnTo>
                    <a:lnTo>
                      <a:pt x="1561" y="3502"/>
                    </a:lnTo>
                    <a:lnTo>
                      <a:pt x="1847" y="3540"/>
                    </a:lnTo>
                    <a:lnTo>
                      <a:pt x="2170" y="3540"/>
                    </a:lnTo>
                    <a:lnTo>
                      <a:pt x="2475" y="3521"/>
                    </a:lnTo>
                    <a:lnTo>
                      <a:pt x="2817" y="3445"/>
                    </a:lnTo>
                    <a:lnTo>
                      <a:pt x="2988" y="3407"/>
                    </a:lnTo>
                    <a:lnTo>
                      <a:pt x="3160" y="3331"/>
                    </a:lnTo>
                    <a:lnTo>
                      <a:pt x="3350" y="3255"/>
                    </a:lnTo>
                    <a:lnTo>
                      <a:pt x="3521" y="3159"/>
                    </a:lnTo>
                    <a:lnTo>
                      <a:pt x="3997" y="2037"/>
                    </a:lnTo>
                    <a:lnTo>
                      <a:pt x="3997" y="2037"/>
                    </a:lnTo>
                    <a:lnTo>
                      <a:pt x="3540" y="1885"/>
                    </a:lnTo>
                    <a:lnTo>
                      <a:pt x="3065" y="1694"/>
                    </a:lnTo>
                    <a:lnTo>
                      <a:pt x="2494" y="1447"/>
                    </a:lnTo>
                    <a:lnTo>
                      <a:pt x="1885" y="1161"/>
                    </a:lnTo>
                    <a:lnTo>
                      <a:pt x="1580" y="990"/>
                    </a:lnTo>
                    <a:lnTo>
                      <a:pt x="1276" y="819"/>
                    </a:lnTo>
                    <a:lnTo>
                      <a:pt x="990" y="629"/>
                    </a:lnTo>
                    <a:lnTo>
                      <a:pt x="724" y="419"/>
                    </a:lnTo>
                    <a:lnTo>
                      <a:pt x="496" y="210"/>
                    </a:lnTo>
                    <a:lnTo>
                      <a:pt x="305" y="1"/>
                    </a:lnTo>
                    <a:lnTo>
                      <a:pt x="305" y="1"/>
                    </a:lnTo>
                    <a:close/>
                  </a:path>
                </a:pathLst>
              </a:custGeom>
              <a:solidFill>
                <a:srgbClr val="F9B4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32"/>
              <p:cNvSpPr/>
              <p:nvPr/>
            </p:nvSpPr>
            <p:spPr>
              <a:xfrm>
                <a:off x="5211225" y="3162425"/>
                <a:ext cx="90900" cy="172725"/>
              </a:xfrm>
              <a:custGeom>
                <a:avLst/>
                <a:gdLst/>
                <a:ahLst/>
                <a:cxnLst/>
                <a:rect l="l" t="t" r="r" b="b"/>
                <a:pathLst>
                  <a:path w="3636" h="6909" extrusionOk="0">
                    <a:moveTo>
                      <a:pt x="3636" y="1"/>
                    </a:moveTo>
                    <a:lnTo>
                      <a:pt x="3636" y="1"/>
                    </a:lnTo>
                    <a:lnTo>
                      <a:pt x="3483" y="248"/>
                    </a:lnTo>
                    <a:lnTo>
                      <a:pt x="3293" y="534"/>
                    </a:lnTo>
                    <a:lnTo>
                      <a:pt x="3008" y="895"/>
                    </a:lnTo>
                    <a:lnTo>
                      <a:pt x="2665" y="1333"/>
                    </a:lnTo>
                    <a:lnTo>
                      <a:pt x="2246" y="1809"/>
                    </a:lnTo>
                    <a:lnTo>
                      <a:pt x="1771" y="2303"/>
                    </a:lnTo>
                    <a:lnTo>
                      <a:pt x="1504" y="2551"/>
                    </a:lnTo>
                    <a:lnTo>
                      <a:pt x="1219" y="2798"/>
                    </a:lnTo>
                    <a:lnTo>
                      <a:pt x="1219" y="2798"/>
                    </a:lnTo>
                    <a:lnTo>
                      <a:pt x="933" y="3045"/>
                    </a:lnTo>
                    <a:lnTo>
                      <a:pt x="705" y="3293"/>
                    </a:lnTo>
                    <a:lnTo>
                      <a:pt x="496" y="3521"/>
                    </a:lnTo>
                    <a:lnTo>
                      <a:pt x="343" y="3769"/>
                    </a:lnTo>
                    <a:lnTo>
                      <a:pt x="210" y="3997"/>
                    </a:lnTo>
                    <a:lnTo>
                      <a:pt x="115" y="4206"/>
                    </a:lnTo>
                    <a:lnTo>
                      <a:pt x="39" y="4416"/>
                    </a:lnTo>
                    <a:lnTo>
                      <a:pt x="1" y="4625"/>
                    </a:lnTo>
                    <a:lnTo>
                      <a:pt x="1" y="4834"/>
                    </a:lnTo>
                    <a:lnTo>
                      <a:pt x="20" y="5024"/>
                    </a:lnTo>
                    <a:lnTo>
                      <a:pt x="58" y="5215"/>
                    </a:lnTo>
                    <a:lnTo>
                      <a:pt x="115" y="5386"/>
                    </a:lnTo>
                    <a:lnTo>
                      <a:pt x="210" y="5557"/>
                    </a:lnTo>
                    <a:lnTo>
                      <a:pt x="324" y="5710"/>
                    </a:lnTo>
                    <a:lnTo>
                      <a:pt x="458" y="5862"/>
                    </a:lnTo>
                    <a:lnTo>
                      <a:pt x="610" y="5995"/>
                    </a:lnTo>
                    <a:lnTo>
                      <a:pt x="610" y="5995"/>
                    </a:lnTo>
                    <a:lnTo>
                      <a:pt x="781" y="6109"/>
                    </a:lnTo>
                    <a:lnTo>
                      <a:pt x="952" y="6223"/>
                    </a:lnTo>
                    <a:lnTo>
                      <a:pt x="1162" y="6337"/>
                    </a:lnTo>
                    <a:lnTo>
                      <a:pt x="1371" y="6433"/>
                    </a:lnTo>
                    <a:lnTo>
                      <a:pt x="1790" y="6585"/>
                    </a:lnTo>
                    <a:lnTo>
                      <a:pt x="2208" y="6718"/>
                    </a:lnTo>
                    <a:lnTo>
                      <a:pt x="2570" y="6813"/>
                    </a:lnTo>
                    <a:lnTo>
                      <a:pt x="2874" y="6870"/>
                    </a:lnTo>
                    <a:lnTo>
                      <a:pt x="3160" y="6908"/>
                    </a:lnTo>
                    <a:lnTo>
                      <a:pt x="3636" y="1"/>
                    </a:lnTo>
                    <a:close/>
                  </a:path>
                </a:pathLst>
              </a:custGeom>
              <a:solidFill>
                <a:srgbClr val="F9B4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32"/>
              <p:cNvSpPr/>
              <p:nvPr/>
            </p:nvSpPr>
            <p:spPr>
              <a:xfrm>
                <a:off x="5211225" y="3162425"/>
                <a:ext cx="90900" cy="172725"/>
              </a:xfrm>
              <a:custGeom>
                <a:avLst/>
                <a:gdLst/>
                <a:ahLst/>
                <a:cxnLst/>
                <a:rect l="l" t="t" r="r" b="b"/>
                <a:pathLst>
                  <a:path w="3636" h="6909" fill="none" extrusionOk="0">
                    <a:moveTo>
                      <a:pt x="3636" y="1"/>
                    </a:moveTo>
                    <a:lnTo>
                      <a:pt x="3636" y="1"/>
                    </a:lnTo>
                    <a:lnTo>
                      <a:pt x="3483" y="248"/>
                    </a:lnTo>
                    <a:lnTo>
                      <a:pt x="3293" y="534"/>
                    </a:lnTo>
                    <a:lnTo>
                      <a:pt x="3008" y="895"/>
                    </a:lnTo>
                    <a:lnTo>
                      <a:pt x="2665" y="1333"/>
                    </a:lnTo>
                    <a:lnTo>
                      <a:pt x="2246" y="1809"/>
                    </a:lnTo>
                    <a:lnTo>
                      <a:pt x="1771" y="2303"/>
                    </a:lnTo>
                    <a:lnTo>
                      <a:pt x="1504" y="2551"/>
                    </a:lnTo>
                    <a:lnTo>
                      <a:pt x="1219" y="2798"/>
                    </a:lnTo>
                    <a:lnTo>
                      <a:pt x="1219" y="2798"/>
                    </a:lnTo>
                    <a:lnTo>
                      <a:pt x="933" y="3045"/>
                    </a:lnTo>
                    <a:lnTo>
                      <a:pt x="705" y="3293"/>
                    </a:lnTo>
                    <a:lnTo>
                      <a:pt x="496" y="3521"/>
                    </a:lnTo>
                    <a:lnTo>
                      <a:pt x="343" y="3769"/>
                    </a:lnTo>
                    <a:lnTo>
                      <a:pt x="210" y="3997"/>
                    </a:lnTo>
                    <a:lnTo>
                      <a:pt x="115" y="4206"/>
                    </a:lnTo>
                    <a:lnTo>
                      <a:pt x="39" y="4416"/>
                    </a:lnTo>
                    <a:lnTo>
                      <a:pt x="1" y="4625"/>
                    </a:lnTo>
                    <a:lnTo>
                      <a:pt x="1" y="4834"/>
                    </a:lnTo>
                    <a:lnTo>
                      <a:pt x="20" y="5024"/>
                    </a:lnTo>
                    <a:lnTo>
                      <a:pt x="58" y="5215"/>
                    </a:lnTo>
                    <a:lnTo>
                      <a:pt x="115" y="5386"/>
                    </a:lnTo>
                    <a:lnTo>
                      <a:pt x="210" y="5557"/>
                    </a:lnTo>
                    <a:lnTo>
                      <a:pt x="324" y="5710"/>
                    </a:lnTo>
                    <a:lnTo>
                      <a:pt x="458" y="5862"/>
                    </a:lnTo>
                    <a:lnTo>
                      <a:pt x="610" y="5995"/>
                    </a:lnTo>
                    <a:lnTo>
                      <a:pt x="610" y="5995"/>
                    </a:lnTo>
                    <a:lnTo>
                      <a:pt x="781" y="6109"/>
                    </a:lnTo>
                    <a:lnTo>
                      <a:pt x="952" y="6223"/>
                    </a:lnTo>
                    <a:lnTo>
                      <a:pt x="1162" y="6337"/>
                    </a:lnTo>
                    <a:lnTo>
                      <a:pt x="1371" y="6433"/>
                    </a:lnTo>
                    <a:lnTo>
                      <a:pt x="1790" y="6585"/>
                    </a:lnTo>
                    <a:lnTo>
                      <a:pt x="2208" y="6718"/>
                    </a:lnTo>
                    <a:lnTo>
                      <a:pt x="2570" y="6813"/>
                    </a:lnTo>
                    <a:lnTo>
                      <a:pt x="2874" y="6870"/>
                    </a:lnTo>
                    <a:lnTo>
                      <a:pt x="3160" y="6908"/>
                    </a:lnTo>
                    <a:lnTo>
                      <a:pt x="363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32"/>
              <p:cNvSpPr/>
              <p:nvPr/>
            </p:nvSpPr>
            <p:spPr>
              <a:xfrm>
                <a:off x="5278800" y="2977850"/>
                <a:ext cx="424375" cy="525700"/>
              </a:xfrm>
              <a:custGeom>
                <a:avLst/>
                <a:gdLst/>
                <a:ahLst/>
                <a:cxnLst/>
                <a:rect l="l" t="t" r="r" b="b"/>
                <a:pathLst>
                  <a:path w="16975" h="21028" extrusionOk="0">
                    <a:moveTo>
                      <a:pt x="3102" y="1104"/>
                    </a:moveTo>
                    <a:lnTo>
                      <a:pt x="3102" y="1104"/>
                    </a:lnTo>
                    <a:lnTo>
                      <a:pt x="2931" y="1313"/>
                    </a:lnTo>
                    <a:lnTo>
                      <a:pt x="2778" y="1561"/>
                    </a:lnTo>
                    <a:lnTo>
                      <a:pt x="2626" y="1865"/>
                    </a:lnTo>
                    <a:lnTo>
                      <a:pt x="2474" y="2189"/>
                    </a:lnTo>
                    <a:lnTo>
                      <a:pt x="2341" y="2569"/>
                    </a:lnTo>
                    <a:lnTo>
                      <a:pt x="2188" y="2969"/>
                    </a:lnTo>
                    <a:lnTo>
                      <a:pt x="1941" y="3844"/>
                    </a:lnTo>
                    <a:lnTo>
                      <a:pt x="1389" y="5804"/>
                    </a:lnTo>
                    <a:lnTo>
                      <a:pt x="1104" y="6832"/>
                    </a:lnTo>
                    <a:lnTo>
                      <a:pt x="780" y="7859"/>
                    </a:lnTo>
                    <a:lnTo>
                      <a:pt x="780" y="7859"/>
                    </a:lnTo>
                    <a:lnTo>
                      <a:pt x="609" y="8354"/>
                    </a:lnTo>
                    <a:lnTo>
                      <a:pt x="476" y="8849"/>
                    </a:lnTo>
                    <a:lnTo>
                      <a:pt x="343" y="9306"/>
                    </a:lnTo>
                    <a:lnTo>
                      <a:pt x="228" y="9762"/>
                    </a:lnTo>
                    <a:lnTo>
                      <a:pt x="133" y="10200"/>
                    </a:lnTo>
                    <a:lnTo>
                      <a:pt x="76" y="10638"/>
                    </a:lnTo>
                    <a:lnTo>
                      <a:pt x="19" y="11075"/>
                    </a:lnTo>
                    <a:lnTo>
                      <a:pt x="0" y="11513"/>
                    </a:lnTo>
                    <a:lnTo>
                      <a:pt x="0" y="11932"/>
                    </a:lnTo>
                    <a:lnTo>
                      <a:pt x="19" y="12369"/>
                    </a:lnTo>
                    <a:lnTo>
                      <a:pt x="76" y="12807"/>
                    </a:lnTo>
                    <a:lnTo>
                      <a:pt x="152" y="13245"/>
                    </a:lnTo>
                    <a:lnTo>
                      <a:pt x="267" y="13682"/>
                    </a:lnTo>
                    <a:lnTo>
                      <a:pt x="400" y="14158"/>
                    </a:lnTo>
                    <a:lnTo>
                      <a:pt x="571" y="14615"/>
                    </a:lnTo>
                    <a:lnTo>
                      <a:pt x="780" y="15110"/>
                    </a:lnTo>
                    <a:lnTo>
                      <a:pt x="780" y="15110"/>
                    </a:lnTo>
                    <a:lnTo>
                      <a:pt x="1218" y="16118"/>
                    </a:lnTo>
                    <a:lnTo>
                      <a:pt x="1656" y="17108"/>
                    </a:lnTo>
                    <a:lnTo>
                      <a:pt x="1903" y="17583"/>
                    </a:lnTo>
                    <a:lnTo>
                      <a:pt x="2150" y="18040"/>
                    </a:lnTo>
                    <a:lnTo>
                      <a:pt x="2417" y="18497"/>
                    </a:lnTo>
                    <a:lnTo>
                      <a:pt x="2702" y="18915"/>
                    </a:lnTo>
                    <a:lnTo>
                      <a:pt x="3007" y="19315"/>
                    </a:lnTo>
                    <a:lnTo>
                      <a:pt x="3349" y="19677"/>
                    </a:lnTo>
                    <a:lnTo>
                      <a:pt x="3540" y="19848"/>
                    </a:lnTo>
                    <a:lnTo>
                      <a:pt x="3711" y="20000"/>
                    </a:lnTo>
                    <a:lnTo>
                      <a:pt x="3920" y="20152"/>
                    </a:lnTo>
                    <a:lnTo>
                      <a:pt x="4129" y="20305"/>
                    </a:lnTo>
                    <a:lnTo>
                      <a:pt x="4339" y="20438"/>
                    </a:lnTo>
                    <a:lnTo>
                      <a:pt x="4567" y="20552"/>
                    </a:lnTo>
                    <a:lnTo>
                      <a:pt x="4795" y="20666"/>
                    </a:lnTo>
                    <a:lnTo>
                      <a:pt x="5043" y="20761"/>
                    </a:lnTo>
                    <a:lnTo>
                      <a:pt x="5309" y="20837"/>
                    </a:lnTo>
                    <a:lnTo>
                      <a:pt x="5576" y="20914"/>
                    </a:lnTo>
                    <a:lnTo>
                      <a:pt x="5861" y="20971"/>
                    </a:lnTo>
                    <a:lnTo>
                      <a:pt x="6147" y="21009"/>
                    </a:lnTo>
                    <a:lnTo>
                      <a:pt x="6147" y="21009"/>
                    </a:lnTo>
                    <a:lnTo>
                      <a:pt x="6451" y="21028"/>
                    </a:lnTo>
                    <a:lnTo>
                      <a:pt x="6755" y="21009"/>
                    </a:lnTo>
                    <a:lnTo>
                      <a:pt x="7060" y="20971"/>
                    </a:lnTo>
                    <a:lnTo>
                      <a:pt x="7383" y="20895"/>
                    </a:lnTo>
                    <a:lnTo>
                      <a:pt x="7707" y="20799"/>
                    </a:lnTo>
                    <a:lnTo>
                      <a:pt x="8030" y="20666"/>
                    </a:lnTo>
                    <a:lnTo>
                      <a:pt x="8354" y="20514"/>
                    </a:lnTo>
                    <a:lnTo>
                      <a:pt x="8677" y="20343"/>
                    </a:lnTo>
                    <a:lnTo>
                      <a:pt x="9001" y="20152"/>
                    </a:lnTo>
                    <a:lnTo>
                      <a:pt x="9343" y="19943"/>
                    </a:lnTo>
                    <a:lnTo>
                      <a:pt x="10028" y="19486"/>
                    </a:lnTo>
                    <a:lnTo>
                      <a:pt x="10714" y="18973"/>
                    </a:lnTo>
                    <a:lnTo>
                      <a:pt x="11399" y="18421"/>
                    </a:lnTo>
                    <a:lnTo>
                      <a:pt x="12788" y="17298"/>
                    </a:lnTo>
                    <a:lnTo>
                      <a:pt x="13492" y="16746"/>
                    </a:lnTo>
                    <a:lnTo>
                      <a:pt x="14177" y="16213"/>
                    </a:lnTo>
                    <a:lnTo>
                      <a:pt x="14862" y="15719"/>
                    </a:lnTo>
                    <a:lnTo>
                      <a:pt x="15204" y="15509"/>
                    </a:lnTo>
                    <a:lnTo>
                      <a:pt x="15547" y="15300"/>
                    </a:lnTo>
                    <a:lnTo>
                      <a:pt x="15889" y="15110"/>
                    </a:lnTo>
                    <a:lnTo>
                      <a:pt x="16213" y="14938"/>
                    </a:lnTo>
                    <a:lnTo>
                      <a:pt x="16555" y="14805"/>
                    </a:lnTo>
                    <a:lnTo>
                      <a:pt x="16879" y="14672"/>
                    </a:lnTo>
                    <a:lnTo>
                      <a:pt x="16879" y="14672"/>
                    </a:lnTo>
                    <a:lnTo>
                      <a:pt x="16841" y="14577"/>
                    </a:lnTo>
                    <a:lnTo>
                      <a:pt x="16765" y="14310"/>
                    </a:lnTo>
                    <a:lnTo>
                      <a:pt x="16689" y="13892"/>
                    </a:lnTo>
                    <a:lnTo>
                      <a:pt x="16594" y="13302"/>
                    </a:lnTo>
                    <a:lnTo>
                      <a:pt x="16575" y="12959"/>
                    </a:lnTo>
                    <a:lnTo>
                      <a:pt x="16555" y="12598"/>
                    </a:lnTo>
                    <a:lnTo>
                      <a:pt x="16555" y="12198"/>
                    </a:lnTo>
                    <a:lnTo>
                      <a:pt x="16575" y="11760"/>
                    </a:lnTo>
                    <a:lnTo>
                      <a:pt x="16613" y="11304"/>
                    </a:lnTo>
                    <a:lnTo>
                      <a:pt x="16670" y="10828"/>
                    </a:lnTo>
                    <a:lnTo>
                      <a:pt x="16746" y="10314"/>
                    </a:lnTo>
                    <a:lnTo>
                      <a:pt x="16879" y="9800"/>
                    </a:lnTo>
                    <a:lnTo>
                      <a:pt x="16879" y="9800"/>
                    </a:lnTo>
                    <a:lnTo>
                      <a:pt x="16936" y="9515"/>
                    </a:lnTo>
                    <a:lnTo>
                      <a:pt x="16974" y="9230"/>
                    </a:lnTo>
                    <a:lnTo>
                      <a:pt x="16974" y="8944"/>
                    </a:lnTo>
                    <a:lnTo>
                      <a:pt x="16974" y="8640"/>
                    </a:lnTo>
                    <a:lnTo>
                      <a:pt x="16955" y="8316"/>
                    </a:lnTo>
                    <a:lnTo>
                      <a:pt x="16898" y="7993"/>
                    </a:lnTo>
                    <a:lnTo>
                      <a:pt x="16841" y="7650"/>
                    </a:lnTo>
                    <a:lnTo>
                      <a:pt x="16765" y="7327"/>
                    </a:lnTo>
                    <a:lnTo>
                      <a:pt x="16651" y="6984"/>
                    </a:lnTo>
                    <a:lnTo>
                      <a:pt x="16536" y="6642"/>
                    </a:lnTo>
                    <a:lnTo>
                      <a:pt x="16403" y="6280"/>
                    </a:lnTo>
                    <a:lnTo>
                      <a:pt x="16251" y="5938"/>
                    </a:lnTo>
                    <a:lnTo>
                      <a:pt x="16080" y="5595"/>
                    </a:lnTo>
                    <a:lnTo>
                      <a:pt x="15889" y="5252"/>
                    </a:lnTo>
                    <a:lnTo>
                      <a:pt x="15699" y="4891"/>
                    </a:lnTo>
                    <a:lnTo>
                      <a:pt x="15471" y="4567"/>
                    </a:lnTo>
                    <a:lnTo>
                      <a:pt x="15242" y="4225"/>
                    </a:lnTo>
                    <a:lnTo>
                      <a:pt x="14995" y="3882"/>
                    </a:lnTo>
                    <a:lnTo>
                      <a:pt x="14748" y="3559"/>
                    </a:lnTo>
                    <a:lnTo>
                      <a:pt x="14481" y="3254"/>
                    </a:lnTo>
                    <a:lnTo>
                      <a:pt x="14196" y="2950"/>
                    </a:lnTo>
                    <a:lnTo>
                      <a:pt x="13891" y="2645"/>
                    </a:lnTo>
                    <a:lnTo>
                      <a:pt x="13587" y="2360"/>
                    </a:lnTo>
                    <a:lnTo>
                      <a:pt x="13263" y="2094"/>
                    </a:lnTo>
                    <a:lnTo>
                      <a:pt x="12940" y="1846"/>
                    </a:lnTo>
                    <a:lnTo>
                      <a:pt x="12597" y="1599"/>
                    </a:lnTo>
                    <a:lnTo>
                      <a:pt x="12236" y="1371"/>
                    </a:lnTo>
                    <a:lnTo>
                      <a:pt x="11874" y="1161"/>
                    </a:lnTo>
                    <a:lnTo>
                      <a:pt x="11513" y="971"/>
                    </a:lnTo>
                    <a:lnTo>
                      <a:pt x="11132" y="800"/>
                    </a:lnTo>
                    <a:lnTo>
                      <a:pt x="10752" y="647"/>
                    </a:lnTo>
                    <a:lnTo>
                      <a:pt x="10352" y="514"/>
                    </a:lnTo>
                    <a:lnTo>
                      <a:pt x="10352" y="514"/>
                    </a:lnTo>
                    <a:lnTo>
                      <a:pt x="9952" y="400"/>
                    </a:lnTo>
                    <a:lnTo>
                      <a:pt x="9572" y="305"/>
                    </a:lnTo>
                    <a:lnTo>
                      <a:pt x="8830" y="153"/>
                    </a:lnTo>
                    <a:lnTo>
                      <a:pt x="8145" y="57"/>
                    </a:lnTo>
                    <a:lnTo>
                      <a:pt x="7498" y="0"/>
                    </a:lnTo>
                    <a:lnTo>
                      <a:pt x="6870" y="0"/>
                    </a:lnTo>
                    <a:lnTo>
                      <a:pt x="6318" y="19"/>
                    </a:lnTo>
                    <a:lnTo>
                      <a:pt x="5785" y="57"/>
                    </a:lnTo>
                    <a:lnTo>
                      <a:pt x="5309" y="153"/>
                    </a:lnTo>
                    <a:lnTo>
                      <a:pt x="4872" y="248"/>
                    </a:lnTo>
                    <a:lnTo>
                      <a:pt x="4472" y="362"/>
                    </a:lnTo>
                    <a:lnTo>
                      <a:pt x="4129" y="476"/>
                    </a:lnTo>
                    <a:lnTo>
                      <a:pt x="3825" y="609"/>
                    </a:lnTo>
                    <a:lnTo>
                      <a:pt x="3578" y="743"/>
                    </a:lnTo>
                    <a:lnTo>
                      <a:pt x="3368" y="876"/>
                    </a:lnTo>
                    <a:lnTo>
                      <a:pt x="3216" y="990"/>
                    </a:lnTo>
                    <a:lnTo>
                      <a:pt x="3102" y="1104"/>
                    </a:lnTo>
                    <a:close/>
                  </a:path>
                </a:pathLst>
              </a:custGeom>
              <a:solidFill>
                <a:srgbClr val="F9B4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32"/>
              <p:cNvSpPr/>
              <p:nvPr/>
            </p:nvSpPr>
            <p:spPr>
              <a:xfrm>
                <a:off x="5278800" y="2977850"/>
                <a:ext cx="424375" cy="525700"/>
              </a:xfrm>
              <a:custGeom>
                <a:avLst/>
                <a:gdLst/>
                <a:ahLst/>
                <a:cxnLst/>
                <a:rect l="l" t="t" r="r" b="b"/>
                <a:pathLst>
                  <a:path w="16975" h="21028" fill="none" extrusionOk="0">
                    <a:moveTo>
                      <a:pt x="3102" y="1104"/>
                    </a:moveTo>
                    <a:lnTo>
                      <a:pt x="3102" y="1104"/>
                    </a:lnTo>
                    <a:lnTo>
                      <a:pt x="2931" y="1313"/>
                    </a:lnTo>
                    <a:lnTo>
                      <a:pt x="2778" y="1561"/>
                    </a:lnTo>
                    <a:lnTo>
                      <a:pt x="2626" y="1865"/>
                    </a:lnTo>
                    <a:lnTo>
                      <a:pt x="2474" y="2189"/>
                    </a:lnTo>
                    <a:lnTo>
                      <a:pt x="2341" y="2569"/>
                    </a:lnTo>
                    <a:lnTo>
                      <a:pt x="2188" y="2969"/>
                    </a:lnTo>
                    <a:lnTo>
                      <a:pt x="1941" y="3844"/>
                    </a:lnTo>
                    <a:lnTo>
                      <a:pt x="1389" y="5804"/>
                    </a:lnTo>
                    <a:lnTo>
                      <a:pt x="1104" y="6832"/>
                    </a:lnTo>
                    <a:lnTo>
                      <a:pt x="780" y="7859"/>
                    </a:lnTo>
                    <a:lnTo>
                      <a:pt x="780" y="7859"/>
                    </a:lnTo>
                    <a:lnTo>
                      <a:pt x="609" y="8354"/>
                    </a:lnTo>
                    <a:lnTo>
                      <a:pt x="476" y="8849"/>
                    </a:lnTo>
                    <a:lnTo>
                      <a:pt x="343" y="9306"/>
                    </a:lnTo>
                    <a:lnTo>
                      <a:pt x="228" y="9762"/>
                    </a:lnTo>
                    <a:lnTo>
                      <a:pt x="133" y="10200"/>
                    </a:lnTo>
                    <a:lnTo>
                      <a:pt x="76" y="10638"/>
                    </a:lnTo>
                    <a:lnTo>
                      <a:pt x="19" y="11075"/>
                    </a:lnTo>
                    <a:lnTo>
                      <a:pt x="0" y="11513"/>
                    </a:lnTo>
                    <a:lnTo>
                      <a:pt x="0" y="11932"/>
                    </a:lnTo>
                    <a:lnTo>
                      <a:pt x="19" y="12369"/>
                    </a:lnTo>
                    <a:lnTo>
                      <a:pt x="76" y="12807"/>
                    </a:lnTo>
                    <a:lnTo>
                      <a:pt x="152" y="13245"/>
                    </a:lnTo>
                    <a:lnTo>
                      <a:pt x="267" y="13682"/>
                    </a:lnTo>
                    <a:lnTo>
                      <a:pt x="400" y="14158"/>
                    </a:lnTo>
                    <a:lnTo>
                      <a:pt x="571" y="14615"/>
                    </a:lnTo>
                    <a:lnTo>
                      <a:pt x="780" y="15110"/>
                    </a:lnTo>
                    <a:lnTo>
                      <a:pt x="780" y="15110"/>
                    </a:lnTo>
                    <a:lnTo>
                      <a:pt x="1218" y="16118"/>
                    </a:lnTo>
                    <a:lnTo>
                      <a:pt x="1656" y="17108"/>
                    </a:lnTo>
                    <a:lnTo>
                      <a:pt x="1903" y="17583"/>
                    </a:lnTo>
                    <a:lnTo>
                      <a:pt x="2150" y="18040"/>
                    </a:lnTo>
                    <a:lnTo>
                      <a:pt x="2417" y="18497"/>
                    </a:lnTo>
                    <a:lnTo>
                      <a:pt x="2702" y="18915"/>
                    </a:lnTo>
                    <a:lnTo>
                      <a:pt x="3007" y="19315"/>
                    </a:lnTo>
                    <a:lnTo>
                      <a:pt x="3349" y="19677"/>
                    </a:lnTo>
                    <a:lnTo>
                      <a:pt x="3540" y="19848"/>
                    </a:lnTo>
                    <a:lnTo>
                      <a:pt x="3711" y="20000"/>
                    </a:lnTo>
                    <a:lnTo>
                      <a:pt x="3920" y="20152"/>
                    </a:lnTo>
                    <a:lnTo>
                      <a:pt x="4129" y="20305"/>
                    </a:lnTo>
                    <a:lnTo>
                      <a:pt x="4339" y="20438"/>
                    </a:lnTo>
                    <a:lnTo>
                      <a:pt x="4567" y="20552"/>
                    </a:lnTo>
                    <a:lnTo>
                      <a:pt x="4795" y="20666"/>
                    </a:lnTo>
                    <a:lnTo>
                      <a:pt x="5043" y="20761"/>
                    </a:lnTo>
                    <a:lnTo>
                      <a:pt x="5309" y="20837"/>
                    </a:lnTo>
                    <a:lnTo>
                      <a:pt x="5576" y="20914"/>
                    </a:lnTo>
                    <a:lnTo>
                      <a:pt x="5861" y="20971"/>
                    </a:lnTo>
                    <a:lnTo>
                      <a:pt x="6147" y="21009"/>
                    </a:lnTo>
                    <a:lnTo>
                      <a:pt x="6147" y="21009"/>
                    </a:lnTo>
                    <a:lnTo>
                      <a:pt x="6451" y="21028"/>
                    </a:lnTo>
                    <a:lnTo>
                      <a:pt x="6755" y="21009"/>
                    </a:lnTo>
                    <a:lnTo>
                      <a:pt x="7060" y="20971"/>
                    </a:lnTo>
                    <a:lnTo>
                      <a:pt x="7383" y="20895"/>
                    </a:lnTo>
                    <a:lnTo>
                      <a:pt x="7707" y="20799"/>
                    </a:lnTo>
                    <a:lnTo>
                      <a:pt x="8030" y="20666"/>
                    </a:lnTo>
                    <a:lnTo>
                      <a:pt x="8354" y="20514"/>
                    </a:lnTo>
                    <a:lnTo>
                      <a:pt x="8677" y="20343"/>
                    </a:lnTo>
                    <a:lnTo>
                      <a:pt x="9001" y="20152"/>
                    </a:lnTo>
                    <a:lnTo>
                      <a:pt x="9343" y="19943"/>
                    </a:lnTo>
                    <a:lnTo>
                      <a:pt x="10028" y="19486"/>
                    </a:lnTo>
                    <a:lnTo>
                      <a:pt x="10714" y="18973"/>
                    </a:lnTo>
                    <a:lnTo>
                      <a:pt x="11399" y="18421"/>
                    </a:lnTo>
                    <a:lnTo>
                      <a:pt x="12788" y="17298"/>
                    </a:lnTo>
                    <a:lnTo>
                      <a:pt x="13492" y="16746"/>
                    </a:lnTo>
                    <a:lnTo>
                      <a:pt x="14177" y="16213"/>
                    </a:lnTo>
                    <a:lnTo>
                      <a:pt x="14862" y="15719"/>
                    </a:lnTo>
                    <a:lnTo>
                      <a:pt x="15204" y="15509"/>
                    </a:lnTo>
                    <a:lnTo>
                      <a:pt x="15547" y="15300"/>
                    </a:lnTo>
                    <a:lnTo>
                      <a:pt x="15889" y="15110"/>
                    </a:lnTo>
                    <a:lnTo>
                      <a:pt x="16213" y="14938"/>
                    </a:lnTo>
                    <a:lnTo>
                      <a:pt x="16555" y="14805"/>
                    </a:lnTo>
                    <a:lnTo>
                      <a:pt x="16879" y="14672"/>
                    </a:lnTo>
                    <a:lnTo>
                      <a:pt x="16879" y="14672"/>
                    </a:lnTo>
                    <a:lnTo>
                      <a:pt x="16841" y="14577"/>
                    </a:lnTo>
                    <a:lnTo>
                      <a:pt x="16765" y="14310"/>
                    </a:lnTo>
                    <a:lnTo>
                      <a:pt x="16689" y="13892"/>
                    </a:lnTo>
                    <a:lnTo>
                      <a:pt x="16594" y="13302"/>
                    </a:lnTo>
                    <a:lnTo>
                      <a:pt x="16575" y="12959"/>
                    </a:lnTo>
                    <a:lnTo>
                      <a:pt x="16555" y="12598"/>
                    </a:lnTo>
                    <a:lnTo>
                      <a:pt x="16555" y="12198"/>
                    </a:lnTo>
                    <a:lnTo>
                      <a:pt x="16575" y="11760"/>
                    </a:lnTo>
                    <a:lnTo>
                      <a:pt x="16613" y="11304"/>
                    </a:lnTo>
                    <a:lnTo>
                      <a:pt x="16670" y="10828"/>
                    </a:lnTo>
                    <a:lnTo>
                      <a:pt x="16746" y="10314"/>
                    </a:lnTo>
                    <a:lnTo>
                      <a:pt x="16879" y="9800"/>
                    </a:lnTo>
                    <a:lnTo>
                      <a:pt x="16879" y="9800"/>
                    </a:lnTo>
                    <a:lnTo>
                      <a:pt x="16936" y="9515"/>
                    </a:lnTo>
                    <a:lnTo>
                      <a:pt x="16974" y="9230"/>
                    </a:lnTo>
                    <a:lnTo>
                      <a:pt x="16974" y="8944"/>
                    </a:lnTo>
                    <a:lnTo>
                      <a:pt x="16974" y="8640"/>
                    </a:lnTo>
                    <a:lnTo>
                      <a:pt x="16955" y="8316"/>
                    </a:lnTo>
                    <a:lnTo>
                      <a:pt x="16898" y="7993"/>
                    </a:lnTo>
                    <a:lnTo>
                      <a:pt x="16841" y="7650"/>
                    </a:lnTo>
                    <a:lnTo>
                      <a:pt x="16765" y="7327"/>
                    </a:lnTo>
                    <a:lnTo>
                      <a:pt x="16651" y="6984"/>
                    </a:lnTo>
                    <a:lnTo>
                      <a:pt x="16536" y="6642"/>
                    </a:lnTo>
                    <a:lnTo>
                      <a:pt x="16403" y="6280"/>
                    </a:lnTo>
                    <a:lnTo>
                      <a:pt x="16251" y="5938"/>
                    </a:lnTo>
                    <a:lnTo>
                      <a:pt x="16080" y="5595"/>
                    </a:lnTo>
                    <a:lnTo>
                      <a:pt x="15889" y="5252"/>
                    </a:lnTo>
                    <a:lnTo>
                      <a:pt x="15699" y="4891"/>
                    </a:lnTo>
                    <a:lnTo>
                      <a:pt x="15471" y="4567"/>
                    </a:lnTo>
                    <a:lnTo>
                      <a:pt x="15242" y="4225"/>
                    </a:lnTo>
                    <a:lnTo>
                      <a:pt x="14995" y="3882"/>
                    </a:lnTo>
                    <a:lnTo>
                      <a:pt x="14748" y="3559"/>
                    </a:lnTo>
                    <a:lnTo>
                      <a:pt x="14481" y="3254"/>
                    </a:lnTo>
                    <a:lnTo>
                      <a:pt x="14196" y="2950"/>
                    </a:lnTo>
                    <a:lnTo>
                      <a:pt x="13891" y="2645"/>
                    </a:lnTo>
                    <a:lnTo>
                      <a:pt x="13587" y="2360"/>
                    </a:lnTo>
                    <a:lnTo>
                      <a:pt x="13263" y="2094"/>
                    </a:lnTo>
                    <a:lnTo>
                      <a:pt x="12940" y="1846"/>
                    </a:lnTo>
                    <a:lnTo>
                      <a:pt x="12597" y="1599"/>
                    </a:lnTo>
                    <a:lnTo>
                      <a:pt x="12236" y="1371"/>
                    </a:lnTo>
                    <a:lnTo>
                      <a:pt x="11874" y="1161"/>
                    </a:lnTo>
                    <a:lnTo>
                      <a:pt x="11513" y="971"/>
                    </a:lnTo>
                    <a:lnTo>
                      <a:pt x="11132" y="800"/>
                    </a:lnTo>
                    <a:lnTo>
                      <a:pt x="10752" y="647"/>
                    </a:lnTo>
                    <a:lnTo>
                      <a:pt x="10352" y="514"/>
                    </a:lnTo>
                    <a:lnTo>
                      <a:pt x="10352" y="514"/>
                    </a:lnTo>
                    <a:lnTo>
                      <a:pt x="9952" y="400"/>
                    </a:lnTo>
                    <a:lnTo>
                      <a:pt x="9572" y="305"/>
                    </a:lnTo>
                    <a:lnTo>
                      <a:pt x="8830" y="153"/>
                    </a:lnTo>
                    <a:lnTo>
                      <a:pt x="8145" y="57"/>
                    </a:lnTo>
                    <a:lnTo>
                      <a:pt x="7498" y="0"/>
                    </a:lnTo>
                    <a:lnTo>
                      <a:pt x="6870" y="0"/>
                    </a:lnTo>
                    <a:lnTo>
                      <a:pt x="6318" y="19"/>
                    </a:lnTo>
                    <a:lnTo>
                      <a:pt x="5785" y="57"/>
                    </a:lnTo>
                    <a:lnTo>
                      <a:pt x="5309" y="153"/>
                    </a:lnTo>
                    <a:lnTo>
                      <a:pt x="4872" y="248"/>
                    </a:lnTo>
                    <a:lnTo>
                      <a:pt x="4472" y="362"/>
                    </a:lnTo>
                    <a:lnTo>
                      <a:pt x="4129" y="476"/>
                    </a:lnTo>
                    <a:lnTo>
                      <a:pt x="3825" y="609"/>
                    </a:lnTo>
                    <a:lnTo>
                      <a:pt x="3578" y="743"/>
                    </a:lnTo>
                    <a:lnTo>
                      <a:pt x="3368" y="876"/>
                    </a:lnTo>
                    <a:lnTo>
                      <a:pt x="3216" y="990"/>
                    </a:lnTo>
                    <a:lnTo>
                      <a:pt x="3102" y="110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32"/>
              <p:cNvSpPr/>
              <p:nvPr/>
            </p:nvSpPr>
            <p:spPr>
              <a:xfrm>
                <a:off x="5322550" y="3061575"/>
                <a:ext cx="812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124" extrusionOk="0">
                    <a:moveTo>
                      <a:pt x="267" y="1"/>
                    </a:moveTo>
                    <a:lnTo>
                      <a:pt x="1" y="1123"/>
                    </a:lnTo>
                    <a:lnTo>
                      <a:pt x="324" y="20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32"/>
              <p:cNvSpPr/>
              <p:nvPr/>
            </p:nvSpPr>
            <p:spPr>
              <a:xfrm>
                <a:off x="5322550" y="3061575"/>
                <a:ext cx="812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1124" fill="none" extrusionOk="0">
                    <a:moveTo>
                      <a:pt x="267" y="1"/>
                    </a:moveTo>
                    <a:lnTo>
                      <a:pt x="267" y="1"/>
                    </a:lnTo>
                    <a:lnTo>
                      <a:pt x="1" y="1123"/>
                    </a:lnTo>
                    <a:lnTo>
                      <a:pt x="1" y="1123"/>
                    </a:lnTo>
                    <a:lnTo>
                      <a:pt x="324" y="20"/>
                    </a:lnTo>
                    <a:lnTo>
                      <a:pt x="324" y="20"/>
                    </a:lnTo>
                    <a:lnTo>
                      <a:pt x="26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32"/>
              <p:cNvSpPr/>
              <p:nvPr/>
            </p:nvSpPr>
            <p:spPr>
              <a:xfrm>
                <a:off x="5282600" y="3062050"/>
                <a:ext cx="129900" cy="170825"/>
              </a:xfrm>
              <a:custGeom>
                <a:avLst/>
                <a:gdLst/>
                <a:ahLst/>
                <a:cxnLst/>
                <a:rect l="l" t="t" r="r" b="b"/>
                <a:pathLst>
                  <a:path w="5196" h="6833" extrusionOk="0">
                    <a:moveTo>
                      <a:pt x="1922" y="1"/>
                    </a:moveTo>
                    <a:lnTo>
                      <a:pt x="1599" y="1104"/>
                    </a:lnTo>
                    <a:lnTo>
                      <a:pt x="1256" y="2531"/>
                    </a:lnTo>
                    <a:lnTo>
                      <a:pt x="1066" y="3217"/>
                    </a:lnTo>
                    <a:lnTo>
                      <a:pt x="895" y="3768"/>
                    </a:lnTo>
                    <a:lnTo>
                      <a:pt x="609" y="4701"/>
                    </a:lnTo>
                    <a:lnTo>
                      <a:pt x="305" y="5690"/>
                    </a:lnTo>
                    <a:lnTo>
                      <a:pt x="0" y="6794"/>
                    </a:lnTo>
                    <a:lnTo>
                      <a:pt x="115" y="6813"/>
                    </a:lnTo>
                    <a:lnTo>
                      <a:pt x="248" y="6832"/>
                    </a:lnTo>
                    <a:lnTo>
                      <a:pt x="476" y="6832"/>
                    </a:lnTo>
                    <a:lnTo>
                      <a:pt x="819" y="6813"/>
                    </a:lnTo>
                    <a:lnTo>
                      <a:pt x="1275" y="6775"/>
                    </a:lnTo>
                    <a:lnTo>
                      <a:pt x="1846" y="6718"/>
                    </a:lnTo>
                    <a:lnTo>
                      <a:pt x="2531" y="6604"/>
                    </a:lnTo>
                    <a:lnTo>
                      <a:pt x="3045" y="6509"/>
                    </a:lnTo>
                    <a:lnTo>
                      <a:pt x="3502" y="6451"/>
                    </a:lnTo>
                    <a:lnTo>
                      <a:pt x="3882" y="6432"/>
                    </a:lnTo>
                    <a:lnTo>
                      <a:pt x="4225" y="6413"/>
                    </a:lnTo>
                    <a:lnTo>
                      <a:pt x="4662" y="6432"/>
                    </a:lnTo>
                    <a:lnTo>
                      <a:pt x="4967" y="6471"/>
                    </a:lnTo>
                    <a:lnTo>
                      <a:pt x="5119" y="6528"/>
                    </a:lnTo>
                    <a:lnTo>
                      <a:pt x="5176" y="6528"/>
                    </a:lnTo>
                    <a:lnTo>
                      <a:pt x="5195" y="6071"/>
                    </a:lnTo>
                    <a:lnTo>
                      <a:pt x="5176" y="4986"/>
                    </a:lnTo>
                    <a:lnTo>
                      <a:pt x="5157" y="4358"/>
                    </a:lnTo>
                    <a:lnTo>
                      <a:pt x="5138" y="3730"/>
                    </a:lnTo>
                    <a:lnTo>
                      <a:pt x="5081" y="3178"/>
                    </a:lnTo>
                    <a:lnTo>
                      <a:pt x="5043" y="2950"/>
                    </a:lnTo>
                    <a:lnTo>
                      <a:pt x="5005" y="2760"/>
                    </a:lnTo>
                    <a:lnTo>
                      <a:pt x="4929" y="2589"/>
                    </a:lnTo>
                    <a:lnTo>
                      <a:pt x="4815" y="2398"/>
                    </a:lnTo>
                    <a:lnTo>
                      <a:pt x="4662" y="2208"/>
                    </a:lnTo>
                    <a:lnTo>
                      <a:pt x="4472" y="1999"/>
                    </a:lnTo>
                    <a:lnTo>
                      <a:pt x="4263" y="1789"/>
                    </a:lnTo>
                    <a:lnTo>
                      <a:pt x="4015" y="1580"/>
                    </a:lnTo>
                    <a:lnTo>
                      <a:pt x="3521" y="1161"/>
                    </a:lnTo>
                    <a:lnTo>
                      <a:pt x="2988" y="762"/>
                    </a:lnTo>
                    <a:lnTo>
                      <a:pt x="2531" y="41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32"/>
              <p:cNvSpPr/>
              <p:nvPr/>
            </p:nvSpPr>
            <p:spPr>
              <a:xfrm>
                <a:off x="5282600" y="3062050"/>
                <a:ext cx="129900" cy="170825"/>
              </a:xfrm>
              <a:custGeom>
                <a:avLst/>
                <a:gdLst/>
                <a:ahLst/>
                <a:cxnLst/>
                <a:rect l="l" t="t" r="r" b="b"/>
                <a:pathLst>
                  <a:path w="5196" h="6833" fill="none" extrusionOk="0">
                    <a:moveTo>
                      <a:pt x="1922" y="1"/>
                    </a:moveTo>
                    <a:lnTo>
                      <a:pt x="1922" y="1"/>
                    </a:lnTo>
                    <a:lnTo>
                      <a:pt x="1599" y="1104"/>
                    </a:lnTo>
                    <a:lnTo>
                      <a:pt x="1599" y="1104"/>
                    </a:lnTo>
                    <a:lnTo>
                      <a:pt x="1256" y="2531"/>
                    </a:lnTo>
                    <a:lnTo>
                      <a:pt x="1066" y="3217"/>
                    </a:lnTo>
                    <a:lnTo>
                      <a:pt x="895" y="3768"/>
                    </a:lnTo>
                    <a:lnTo>
                      <a:pt x="895" y="3768"/>
                    </a:lnTo>
                    <a:lnTo>
                      <a:pt x="609" y="4701"/>
                    </a:lnTo>
                    <a:lnTo>
                      <a:pt x="305" y="5690"/>
                    </a:lnTo>
                    <a:lnTo>
                      <a:pt x="0" y="6794"/>
                    </a:lnTo>
                    <a:lnTo>
                      <a:pt x="0" y="6794"/>
                    </a:lnTo>
                    <a:lnTo>
                      <a:pt x="115" y="6813"/>
                    </a:lnTo>
                    <a:lnTo>
                      <a:pt x="248" y="6832"/>
                    </a:lnTo>
                    <a:lnTo>
                      <a:pt x="476" y="6832"/>
                    </a:lnTo>
                    <a:lnTo>
                      <a:pt x="476" y="6832"/>
                    </a:lnTo>
                    <a:lnTo>
                      <a:pt x="819" y="6813"/>
                    </a:lnTo>
                    <a:lnTo>
                      <a:pt x="1275" y="6775"/>
                    </a:lnTo>
                    <a:lnTo>
                      <a:pt x="1846" y="6718"/>
                    </a:lnTo>
                    <a:lnTo>
                      <a:pt x="2531" y="6604"/>
                    </a:lnTo>
                    <a:lnTo>
                      <a:pt x="2531" y="6604"/>
                    </a:lnTo>
                    <a:lnTo>
                      <a:pt x="3045" y="6509"/>
                    </a:lnTo>
                    <a:lnTo>
                      <a:pt x="3502" y="6451"/>
                    </a:lnTo>
                    <a:lnTo>
                      <a:pt x="3882" y="6432"/>
                    </a:lnTo>
                    <a:lnTo>
                      <a:pt x="4225" y="6413"/>
                    </a:lnTo>
                    <a:lnTo>
                      <a:pt x="4225" y="6413"/>
                    </a:lnTo>
                    <a:lnTo>
                      <a:pt x="4662" y="6432"/>
                    </a:lnTo>
                    <a:lnTo>
                      <a:pt x="4967" y="6471"/>
                    </a:lnTo>
                    <a:lnTo>
                      <a:pt x="5119" y="6528"/>
                    </a:lnTo>
                    <a:lnTo>
                      <a:pt x="5176" y="6528"/>
                    </a:lnTo>
                    <a:lnTo>
                      <a:pt x="5176" y="6528"/>
                    </a:lnTo>
                    <a:lnTo>
                      <a:pt x="5195" y="6071"/>
                    </a:lnTo>
                    <a:lnTo>
                      <a:pt x="5176" y="4986"/>
                    </a:lnTo>
                    <a:lnTo>
                      <a:pt x="5157" y="4358"/>
                    </a:lnTo>
                    <a:lnTo>
                      <a:pt x="5138" y="3730"/>
                    </a:lnTo>
                    <a:lnTo>
                      <a:pt x="5081" y="3178"/>
                    </a:lnTo>
                    <a:lnTo>
                      <a:pt x="5043" y="2950"/>
                    </a:lnTo>
                    <a:lnTo>
                      <a:pt x="5005" y="2760"/>
                    </a:lnTo>
                    <a:lnTo>
                      <a:pt x="5005" y="2760"/>
                    </a:lnTo>
                    <a:lnTo>
                      <a:pt x="4929" y="2589"/>
                    </a:lnTo>
                    <a:lnTo>
                      <a:pt x="4815" y="2398"/>
                    </a:lnTo>
                    <a:lnTo>
                      <a:pt x="4662" y="2208"/>
                    </a:lnTo>
                    <a:lnTo>
                      <a:pt x="4472" y="1999"/>
                    </a:lnTo>
                    <a:lnTo>
                      <a:pt x="4263" y="1789"/>
                    </a:lnTo>
                    <a:lnTo>
                      <a:pt x="4015" y="1580"/>
                    </a:lnTo>
                    <a:lnTo>
                      <a:pt x="3521" y="1161"/>
                    </a:lnTo>
                    <a:lnTo>
                      <a:pt x="2988" y="762"/>
                    </a:lnTo>
                    <a:lnTo>
                      <a:pt x="2531" y="419"/>
                    </a:lnTo>
                    <a:lnTo>
                      <a:pt x="192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32"/>
              <p:cNvSpPr/>
              <p:nvPr/>
            </p:nvSpPr>
            <p:spPr>
              <a:xfrm>
                <a:off x="5352525" y="3147200"/>
                <a:ext cx="309250" cy="324475"/>
              </a:xfrm>
              <a:custGeom>
                <a:avLst/>
                <a:gdLst/>
                <a:ahLst/>
                <a:cxnLst/>
                <a:rect l="l" t="t" r="r" b="b"/>
                <a:pathLst>
                  <a:path w="12370" h="12979" extrusionOk="0">
                    <a:moveTo>
                      <a:pt x="5215" y="10676"/>
                    </a:moveTo>
                    <a:lnTo>
                      <a:pt x="5196" y="10683"/>
                    </a:lnTo>
                    <a:lnTo>
                      <a:pt x="5196" y="10695"/>
                    </a:lnTo>
                    <a:lnTo>
                      <a:pt x="5215" y="10676"/>
                    </a:lnTo>
                    <a:close/>
                    <a:moveTo>
                      <a:pt x="5424" y="1"/>
                    </a:moveTo>
                    <a:lnTo>
                      <a:pt x="5062" y="496"/>
                    </a:lnTo>
                    <a:lnTo>
                      <a:pt x="4701" y="1028"/>
                    </a:lnTo>
                    <a:lnTo>
                      <a:pt x="4301" y="1675"/>
                    </a:lnTo>
                    <a:lnTo>
                      <a:pt x="4092" y="2018"/>
                    </a:lnTo>
                    <a:lnTo>
                      <a:pt x="3902" y="2379"/>
                    </a:lnTo>
                    <a:lnTo>
                      <a:pt x="3730" y="2741"/>
                    </a:lnTo>
                    <a:lnTo>
                      <a:pt x="3597" y="3103"/>
                    </a:lnTo>
                    <a:lnTo>
                      <a:pt x="3483" y="3445"/>
                    </a:lnTo>
                    <a:lnTo>
                      <a:pt x="3426" y="3769"/>
                    </a:lnTo>
                    <a:lnTo>
                      <a:pt x="3407" y="3921"/>
                    </a:lnTo>
                    <a:lnTo>
                      <a:pt x="3407" y="4073"/>
                    </a:lnTo>
                    <a:lnTo>
                      <a:pt x="3407" y="4206"/>
                    </a:lnTo>
                    <a:lnTo>
                      <a:pt x="3445" y="4320"/>
                    </a:lnTo>
                    <a:lnTo>
                      <a:pt x="3578" y="4872"/>
                    </a:lnTo>
                    <a:lnTo>
                      <a:pt x="3711" y="5538"/>
                    </a:lnTo>
                    <a:lnTo>
                      <a:pt x="3825" y="6261"/>
                    </a:lnTo>
                    <a:lnTo>
                      <a:pt x="3883" y="6642"/>
                    </a:lnTo>
                    <a:lnTo>
                      <a:pt x="3921" y="7023"/>
                    </a:lnTo>
                    <a:lnTo>
                      <a:pt x="3940" y="7403"/>
                    </a:lnTo>
                    <a:lnTo>
                      <a:pt x="3959" y="7784"/>
                    </a:lnTo>
                    <a:lnTo>
                      <a:pt x="3959" y="8164"/>
                    </a:lnTo>
                    <a:lnTo>
                      <a:pt x="3921" y="8545"/>
                    </a:lnTo>
                    <a:lnTo>
                      <a:pt x="3883" y="8887"/>
                    </a:lnTo>
                    <a:lnTo>
                      <a:pt x="3806" y="9230"/>
                    </a:lnTo>
                    <a:lnTo>
                      <a:pt x="3730" y="9553"/>
                    </a:lnTo>
                    <a:lnTo>
                      <a:pt x="3597" y="9839"/>
                    </a:lnTo>
                    <a:lnTo>
                      <a:pt x="3540" y="9972"/>
                    </a:lnTo>
                    <a:lnTo>
                      <a:pt x="3445" y="10105"/>
                    </a:lnTo>
                    <a:lnTo>
                      <a:pt x="3255" y="10372"/>
                    </a:lnTo>
                    <a:lnTo>
                      <a:pt x="3007" y="10619"/>
                    </a:lnTo>
                    <a:lnTo>
                      <a:pt x="2741" y="10867"/>
                    </a:lnTo>
                    <a:lnTo>
                      <a:pt x="2455" y="11095"/>
                    </a:lnTo>
                    <a:lnTo>
                      <a:pt x="2151" y="11323"/>
                    </a:lnTo>
                    <a:lnTo>
                      <a:pt x="1846" y="11514"/>
                    </a:lnTo>
                    <a:lnTo>
                      <a:pt x="1542" y="11704"/>
                    </a:lnTo>
                    <a:lnTo>
                      <a:pt x="952" y="12027"/>
                    </a:lnTo>
                    <a:lnTo>
                      <a:pt x="476" y="12256"/>
                    </a:lnTo>
                    <a:lnTo>
                      <a:pt x="1" y="12465"/>
                    </a:lnTo>
                    <a:lnTo>
                      <a:pt x="476" y="12979"/>
                    </a:lnTo>
                    <a:lnTo>
                      <a:pt x="476" y="12960"/>
                    </a:lnTo>
                    <a:lnTo>
                      <a:pt x="914" y="12522"/>
                    </a:lnTo>
                    <a:lnTo>
                      <a:pt x="1161" y="12313"/>
                    </a:lnTo>
                    <a:lnTo>
                      <a:pt x="1409" y="12161"/>
                    </a:lnTo>
                    <a:lnTo>
                      <a:pt x="1808" y="11970"/>
                    </a:lnTo>
                    <a:lnTo>
                      <a:pt x="2284" y="11761"/>
                    </a:lnTo>
                    <a:lnTo>
                      <a:pt x="2836" y="11552"/>
                    </a:lnTo>
                    <a:lnTo>
                      <a:pt x="4035" y="11095"/>
                    </a:lnTo>
                    <a:lnTo>
                      <a:pt x="5196" y="10683"/>
                    </a:lnTo>
                    <a:lnTo>
                      <a:pt x="5196" y="10676"/>
                    </a:lnTo>
                    <a:lnTo>
                      <a:pt x="5139" y="10467"/>
                    </a:lnTo>
                    <a:lnTo>
                      <a:pt x="5081" y="10277"/>
                    </a:lnTo>
                    <a:lnTo>
                      <a:pt x="5043" y="10067"/>
                    </a:lnTo>
                    <a:lnTo>
                      <a:pt x="5005" y="9820"/>
                    </a:lnTo>
                    <a:lnTo>
                      <a:pt x="5005" y="9592"/>
                    </a:lnTo>
                    <a:lnTo>
                      <a:pt x="5005" y="9477"/>
                    </a:lnTo>
                    <a:lnTo>
                      <a:pt x="5043" y="9363"/>
                    </a:lnTo>
                    <a:lnTo>
                      <a:pt x="5081" y="9249"/>
                    </a:lnTo>
                    <a:lnTo>
                      <a:pt x="5119" y="9154"/>
                    </a:lnTo>
                    <a:lnTo>
                      <a:pt x="5158" y="9097"/>
                    </a:lnTo>
                    <a:lnTo>
                      <a:pt x="5196" y="9059"/>
                    </a:lnTo>
                    <a:lnTo>
                      <a:pt x="5215" y="9059"/>
                    </a:lnTo>
                    <a:lnTo>
                      <a:pt x="5291" y="9002"/>
                    </a:lnTo>
                    <a:lnTo>
                      <a:pt x="5386" y="8945"/>
                    </a:lnTo>
                    <a:lnTo>
                      <a:pt x="5500" y="8926"/>
                    </a:lnTo>
                    <a:lnTo>
                      <a:pt x="5614" y="8926"/>
                    </a:lnTo>
                    <a:lnTo>
                      <a:pt x="5824" y="8945"/>
                    </a:lnTo>
                    <a:lnTo>
                      <a:pt x="6052" y="9002"/>
                    </a:lnTo>
                    <a:lnTo>
                      <a:pt x="6299" y="9097"/>
                    </a:lnTo>
                    <a:lnTo>
                      <a:pt x="6566" y="9211"/>
                    </a:lnTo>
                    <a:lnTo>
                      <a:pt x="6832" y="9363"/>
                    </a:lnTo>
                    <a:lnTo>
                      <a:pt x="7099" y="9515"/>
                    </a:lnTo>
                    <a:lnTo>
                      <a:pt x="7631" y="9877"/>
                    </a:lnTo>
                    <a:lnTo>
                      <a:pt x="7650" y="9877"/>
                    </a:lnTo>
                    <a:lnTo>
                      <a:pt x="8240" y="9706"/>
                    </a:lnTo>
                    <a:lnTo>
                      <a:pt x="9820" y="9287"/>
                    </a:lnTo>
                    <a:lnTo>
                      <a:pt x="10257" y="8945"/>
                    </a:lnTo>
                    <a:lnTo>
                      <a:pt x="10866" y="8469"/>
                    </a:lnTo>
                    <a:lnTo>
                      <a:pt x="11589" y="7936"/>
                    </a:lnTo>
                    <a:lnTo>
                      <a:pt x="12370" y="7403"/>
                    </a:lnTo>
                    <a:lnTo>
                      <a:pt x="8659" y="610"/>
                    </a:lnTo>
                    <a:lnTo>
                      <a:pt x="5424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32"/>
              <p:cNvSpPr/>
              <p:nvPr/>
            </p:nvSpPr>
            <p:spPr>
              <a:xfrm>
                <a:off x="5352525" y="3147200"/>
                <a:ext cx="309250" cy="324475"/>
              </a:xfrm>
              <a:custGeom>
                <a:avLst/>
                <a:gdLst/>
                <a:ahLst/>
                <a:cxnLst/>
                <a:rect l="l" t="t" r="r" b="b"/>
                <a:pathLst>
                  <a:path w="12370" h="12979" fill="none" extrusionOk="0">
                    <a:moveTo>
                      <a:pt x="5424" y="1"/>
                    </a:moveTo>
                    <a:lnTo>
                      <a:pt x="5424" y="1"/>
                    </a:lnTo>
                    <a:lnTo>
                      <a:pt x="5062" y="496"/>
                    </a:lnTo>
                    <a:lnTo>
                      <a:pt x="4701" y="1028"/>
                    </a:lnTo>
                    <a:lnTo>
                      <a:pt x="4301" y="1675"/>
                    </a:lnTo>
                    <a:lnTo>
                      <a:pt x="4092" y="2018"/>
                    </a:lnTo>
                    <a:lnTo>
                      <a:pt x="3902" y="2379"/>
                    </a:lnTo>
                    <a:lnTo>
                      <a:pt x="3730" y="2741"/>
                    </a:lnTo>
                    <a:lnTo>
                      <a:pt x="3597" y="3103"/>
                    </a:lnTo>
                    <a:lnTo>
                      <a:pt x="3483" y="3445"/>
                    </a:lnTo>
                    <a:lnTo>
                      <a:pt x="3426" y="3769"/>
                    </a:lnTo>
                    <a:lnTo>
                      <a:pt x="3407" y="3921"/>
                    </a:lnTo>
                    <a:lnTo>
                      <a:pt x="3407" y="4073"/>
                    </a:lnTo>
                    <a:lnTo>
                      <a:pt x="3407" y="4206"/>
                    </a:lnTo>
                    <a:lnTo>
                      <a:pt x="3445" y="4320"/>
                    </a:lnTo>
                    <a:lnTo>
                      <a:pt x="3445" y="4320"/>
                    </a:lnTo>
                    <a:lnTo>
                      <a:pt x="3578" y="4872"/>
                    </a:lnTo>
                    <a:lnTo>
                      <a:pt x="3711" y="5538"/>
                    </a:lnTo>
                    <a:lnTo>
                      <a:pt x="3825" y="6261"/>
                    </a:lnTo>
                    <a:lnTo>
                      <a:pt x="3883" y="6642"/>
                    </a:lnTo>
                    <a:lnTo>
                      <a:pt x="3921" y="7023"/>
                    </a:lnTo>
                    <a:lnTo>
                      <a:pt x="3940" y="7403"/>
                    </a:lnTo>
                    <a:lnTo>
                      <a:pt x="3959" y="7784"/>
                    </a:lnTo>
                    <a:lnTo>
                      <a:pt x="3959" y="8164"/>
                    </a:lnTo>
                    <a:lnTo>
                      <a:pt x="3921" y="8545"/>
                    </a:lnTo>
                    <a:lnTo>
                      <a:pt x="3883" y="8887"/>
                    </a:lnTo>
                    <a:lnTo>
                      <a:pt x="3806" y="9230"/>
                    </a:lnTo>
                    <a:lnTo>
                      <a:pt x="3730" y="9553"/>
                    </a:lnTo>
                    <a:lnTo>
                      <a:pt x="3597" y="9839"/>
                    </a:lnTo>
                    <a:lnTo>
                      <a:pt x="3597" y="9839"/>
                    </a:lnTo>
                    <a:lnTo>
                      <a:pt x="3540" y="9972"/>
                    </a:lnTo>
                    <a:lnTo>
                      <a:pt x="3445" y="10105"/>
                    </a:lnTo>
                    <a:lnTo>
                      <a:pt x="3255" y="10372"/>
                    </a:lnTo>
                    <a:lnTo>
                      <a:pt x="3007" y="10619"/>
                    </a:lnTo>
                    <a:lnTo>
                      <a:pt x="2741" y="10867"/>
                    </a:lnTo>
                    <a:lnTo>
                      <a:pt x="2455" y="11095"/>
                    </a:lnTo>
                    <a:lnTo>
                      <a:pt x="2151" y="11323"/>
                    </a:lnTo>
                    <a:lnTo>
                      <a:pt x="1846" y="11514"/>
                    </a:lnTo>
                    <a:lnTo>
                      <a:pt x="1542" y="11704"/>
                    </a:lnTo>
                    <a:lnTo>
                      <a:pt x="952" y="12027"/>
                    </a:lnTo>
                    <a:lnTo>
                      <a:pt x="476" y="12256"/>
                    </a:lnTo>
                    <a:lnTo>
                      <a:pt x="1" y="12465"/>
                    </a:lnTo>
                    <a:lnTo>
                      <a:pt x="476" y="12979"/>
                    </a:lnTo>
                    <a:lnTo>
                      <a:pt x="476" y="12979"/>
                    </a:lnTo>
                    <a:lnTo>
                      <a:pt x="476" y="12960"/>
                    </a:lnTo>
                    <a:lnTo>
                      <a:pt x="476" y="12960"/>
                    </a:lnTo>
                    <a:lnTo>
                      <a:pt x="914" y="12522"/>
                    </a:lnTo>
                    <a:lnTo>
                      <a:pt x="1161" y="12313"/>
                    </a:lnTo>
                    <a:lnTo>
                      <a:pt x="1161" y="12313"/>
                    </a:lnTo>
                    <a:lnTo>
                      <a:pt x="1409" y="12161"/>
                    </a:lnTo>
                    <a:lnTo>
                      <a:pt x="1808" y="11970"/>
                    </a:lnTo>
                    <a:lnTo>
                      <a:pt x="2284" y="11761"/>
                    </a:lnTo>
                    <a:lnTo>
                      <a:pt x="2836" y="11552"/>
                    </a:lnTo>
                    <a:lnTo>
                      <a:pt x="4035" y="11095"/>
                    </a:lnTo>
                    <a:lnTo>
                      <a:pt x="5215" y="10676"/>
                    </a:lnTo>
                    <a:lnTo>
                      <a:pt x="5196" y="10695"/>
                    </a:lnTo>
                    <a:lnTo>
                      <a:pt x="5196" y="10695"/>
                    </a:lnTo>
                    <a:lnTo>
                      <a:pt x="5196" y="10676"/>
                    </a:lnTo>
                    <a:lnTo>
                      <a:pt x="5196" y="10676"/>
                    </a:lnTo>
                    <a:lnTo>
                      <a:pt x="5196" y="10676"/>
                    </a:lnTo>
                    <a:lnTo>
                      <a:pt x="5196" y="10676"/>
                    </a:lnTo>
                    <a:lnTo>
                      <a:pt x="5196" y="10676"/>
                    </a:lnTo>
                    <a:lnTo>
                      <a:pt x="5139" y="10467"/>
                    </a:lnTo>
                    <a:lnTo>
                      <a:pt x="5081" y="10277"/>
                    </a:lnTo>
                    <a:lnTo>
                      <a:pt x="5043" y="10067"/>
                    </a:lnTo>
                    <a:lnTo>
                      <a:pt x="5005" y="9820"/>
                    </a:lnTo>
                    <a:lnTo>
                      <a:pt x="5005" y="9592"/>
                    </a:lnTo>
                    <a:lnTo>
                      <a:pt x="5005" y="9477"/>
                    </a:lnTo>
                    <a:lnTo>
                      <a:pt x="5043" y="9363"/>
                    </a:lnTo>
                    <a:lnTo>
                      <a:pt x="5081" y="9249"/>
                    </a:lnTo>
                    <a:lnTo>
                      <a:pt x="5119" y="9154"/>
                    </a:lnTo>
                    <a:lnTo>
                      <a:pt x="5119" y="9154"/>
                    </a:lnTo>
                    <a:lnTo>
                      <a:pt x="5158" y="9097"/>
                    </a:lnTo>
                    <a:lnTo>
                      <a:pt x="5196" y="9059"/>
                    </a:lnTo>
                    <a:lnTo>
                      <a:pt x="5196" y="9059"/>
                    </a:lnTo>
                    <a:lnTo>
                      <a:pt x="5215" y="9059"/>
                    </a:lnTo>
                    <a:lnTo>
                      <a:pt x="5215" y="9059"/>
                    </a:lnTo>
                    <a:lnTo>
                      <a:pt x="5291" y="9002"/>
                    </a:lnTo>
                    <a:lnTo>
                      <a:pt x="5386" y="8945"/>
                    </a:lnTo>
                    <a:lnTo>
                      <a:pt x="5500" y="8926"/>
                    </a:lnTo>
                    <a:lnTo>
                      <a:pt x="5614" y="8926"/>
                    </a:lnTo>
                    <a:lnTo>
                      <a:pt x="5614" y="8926"/>
                    </a:lnTo>
                    <a:lnTo>
                      <a:pt x="5824" y="8945"/>
                    </a:lnTo>
                    <a:lnTo>
                      <a:pt x="6052" y="9002"/>
                    </a:lnTo>
                    <a:lnTo>
                      <a:pt x="6299" y="9097"/>
                    </a:lnTo>
                    <a:lnTo>
                      <a:pt x="6566" y="9211"/>
                    </a:lnTo>
                    <a:lnTo>
                      <a:pt x="6832" y="9363"/>
                    </a:lnTo>
                    <a:lnTo>
                      <a:pt x="7099" y="9515"/>
                    </a:lnTo>
                    <a:lnTo>
                      <a:pt x="7631" y="9877"/>
                    </a:lnTo>
                    <a:lnTo>
                      <a:pt x="7631" y="9877"/>
                    </a:lnTo>
                    <a:lnTo>
                      <a:pt x="7650" y="9877"/>
                    </a:lnTo>
                    <a:lnTo>
                      <a:pt x="7650" y="9877"/>
                    </a:lnTo>
                    <a:lnTo>
                      <a:pt x="8240" y="9706"/>
                    </a:lnTo>
                    <a:lnTo>
                      <a:pt x="9820" y="9287"/>
                    </a:lnTo>
                    <a:lnTo>
                      <a:pt x="9820" y="9287"/>
                    </a:lnTo>
                    <a:lnTo>
                      <a:pt x="10257" y="8945"/>
                    </a:lnTo>
                    <a:lnTo>
                      <a:pt x="10866" y="8469"/>
                    </a:lnTo>
                    <a:lnTo>
                      <a:pt x="11589" y="7936"/>
                    </a:lnTo>
                    <a:lnTo>
                      <a:pt x="12370" y="7403"/>
                    </a:lnTo>
                    <a:lnTo>
                      <a:pt x="8659" y="610"/>
                    </a:lnTo>
                    <a:lnTo>
                      <a:pt x="5424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32"/>
              <p:cNvSpPr/>
              <p:nvPr/>
            </p:nvSpPr>
            <p:spPr>
              <a:xfrm>
                <a:off x="5426750" y="3181450"/>
                <a:ext cx="123225" cy="140375"/>
              </a:xfrm>
              <a:custGeom>
                <a:avLst/>
                <a:gdLst/>
                <a:ahLst/>
                <a:cxnLst/>
                <a:rect l="l" t="t" r="r" b="b"/>
                <a:pathLst>
                  <a:path w="4929" h="5615" extrusionOk="0">
                    <a:moveTo>
                      <a:pt x="0" y="2513"/>
                    </a:moveTo>
                    <a:lnTo>
                      <a:pt x="0" y="2513"/>
                    </a:lnTo>
                    <a:lnTo>
                      <a:pt x="190" y="2170"/>
                    </a:lnTo>
                    <a:lnTo>
                      <a:pt x="419" y="1790"/>
                    </a:lnTo>
                    <a:lnTo>
                      <a:pt x="723" y="1371"/>
                    </a:lnTo>
                    <a:lnTo>
                      <a:pt x="914" y="1143"/>
                    </a:lnTo>
                    <a:lnTo>
                      <a:pt x="1104" y="933"/>
                    </a:lnTo>
                    <a:lnTo>
                      <a:pt x="1313" y="705"/>
                    </a:lnTo>
                    <a:lnTo>
                      <a:pt x="1542" y="515"/>
                    </a:lnTo>
                    <a:lnTo>
                      <a:pt x="1789" y="343"/>
                    </a:lnTo>
                    <a:lnTo>
                      <a:pt x="2036" y="210"/>
                    </a:lnTo>
                    <a:lnTo>
                      <a:pt x="2303" y="96"/>
                    </a:lnTo>
                    <a:lnTo>
                      <a:pt x="2569" y="20"/>
                    </a:lnTo>
                    <a:lnTo>
                      <a:pt x="2569" y="20"/>
                    </a:lnTo>
                    <a:lnTo>
                      <a:pt x="2702" y="1"/>
                    </a:lnTo>
                    <a:lnTo>
                      <a:pt x="2836" y="1"/>
                    </a:lnTo>
                    <a:lnTo>
                      <a:pt x="2969" y="1"/>
                    </a:lnTo>
                    <a:lnTo>
                      <a:pt x="3102" y="20"/>
                    </a:lnTo>
                    <a:lnTo>
                      <a:pt x="3349" y="96"/>
                    </a:lnTo>
                    <a:lnTo>
                      <a:pt x="3578" y="191"/>
                    </a:lnTo>
                    <a:lnTo>
                      <a:pt x="3806" y="343"/>
                    </a:lnTo>
                    <a:lnTo>
                      <a:pt x="3996" y="534"/>
                    </a:lnTo>
                    <a:lnTo>
                      <a:pt x="4187" y="743"/>
                    </a:lnTo>
                    <a:lnTo>
                      <a:pt x="4339" y="990"/>
                    </a:lnTo>
                    <a:lnTo>
                      <a:pt x="4491" y="1257"/>
                    </a:lnTo>
                    <a:lnTo>
                      <a:pt x="4624" y="1542"/>
                    </a:lnTo>
                    <a:lnTo>
                      <a:pt x="4719" y="1866"/>
                    </a:lnTo>
                    <a:lnTo>
                      <a:pt x="4815" y="2189"/>
                    </a:lnTo>
                    <a:lnTo>
                      <a:pt x="4872" y="2532"/>
                    </a:lnTo>
                    <a:lnTo>
                      <a:pt x="4910" y="2874"/>
                    </a:lnTo>
                    <a:lnTo>
                      <a:pt x="4929" y="3236"/>
                    </a:lnTo>
                    <a:lnTo>
                      <a:pt x="4929" y="3616"/>
                    </a:lnTo>
                    <a:lnTo>
                      <a:pt x="4929" y="3616"/>
                    </a:lnTo>
                    <a:lnTo>
                      <a:pt x="4910" y="3788"/>
                    </a:lnTo>
                    <a:lnTo>
                      <a:pt x="4891" y="3959"/>
                    </a:lnTo>
                    <a:lnTo>
                      <a:pt x="4853" y="4111"/>
                    </a:lnTo>
                    <a:lnTo>
                      <a:pt x="4796" y="4263"/>
                    </a:lnTo>
                    <a:lnTo>
                      <a:pt x="4738" y="4416"/>
                    </a:lnTo>
                    <a:lnTo>
                      <a:pt x="4662" y="4549"/>
                    </a:lnTo>
                    <a:lnTo>
                      <a:pt x="4586" y="4663"/>
                    </a:lnTo>
                    <a:lnTo>
                      <a:pt x="4510" y="4796"/>
                    </a:lnTo>
                    <a:lnTo>
                      <a:pt x="4301" y="5006"/>
                    </a:lnTo>
                    <a:lnTo>
                      <a:pt x="4091" y="5177"/>
                    </a:lnTo>
                    <a:lnTo>
                      <a:pt x="3844" y="5329"/>
                    </a:lnTo>
                    <a:lnTo>
                      <a:pt x="3578" y="5443"/>
                    </a:lnTo>
                    <a:lnTo>
                      <a:pt x="3292" y="5519"/>
                    </a:lnTo>
                    <a:lnTo>
                      <a:pt x="3007" y="5576"/>
                    </a:lnTo>
                    <a:lnTo>
                      <a:pt x="2702" y="5615"/>
                    </a:lnTo>
                    <a:lnTo>
                      <a:pt x="2398" y="5615"/>
                    </a:lnTo>
                    <a:lnTo>
                      <a:pt x="2112" y="5596"/>
                    </a:lnTo>
                    <a:lnTo>
                      <a:pt x="1808" y="5538"/>
                    </a:lnTo>
                    <a:lnTo>
                      <a:pt x="1542" y="5481"/>
                    </a:lnTo>
                    <a:lnTo>
                      <a:pt x="1275" y="5386"/>
                    </a:lnTo>
                    <a:lnTo>
                      <a:pt x="1275" y="5386"/>
                    </a:lnTo>
                    <a:lnTo>
                      <a:pt x="1028" y="5272"/>
                    </a:lnTo>
                    <a:lnTo>
                      <a:pt x="856" y="5158"/>
                    </a:lnTo>
                    <a:lnTo>
                      <a:pt x="704" y="5044"/>
                    </a:lnTo>
                    <a:lnTo>
                      <a:pt x="609" y="4929"/>
                    </a:lnTo>
                    <a:lnTo>
                      <a:pt x="533" y="4796"/>
                    </a:lnTo>
                    <a:lnTo>
                      <a:pt x="495" y="4663"/>
                    </a:lnTo>
                    <a:lnTo>
                      <a:pt x="457" y="4549"/>
                    </a:lnTo>
                    <a:lnTo>
                      <a:pt x="457" y="4416"/>
                    </a:lnTo>
                    <a:lnTo>
                      <a:pt x="476" y="4168"/>
                    </a:lnTo>
                    <a:lnTo>
                      <a:pt x="495" y="3940"/>
                    </a:lnTo>
                    <a:lnTo>
                      <a:pt x="495" y="3826"/>
                    </a:lnTo>
                    <a:lnTo>
                      <a:pt x="476" y="3731"/>
                    </a:lnTo>
                    <a:lnTo>
                      <a:pt x="419" y="3655"/>
                    </a:lnTo>
                    <a:lnTo>
                      <a:pt x="362" y="3578"/>
                    </a:lnTo>
                    <a:lnTo>
                      <a:pt x="362" y="3578"/>
                    </a:lnTo>
                    <a:lnTo>
                      <a:pt x="286" y="3502"/>
                    </a:lnTo>
                    <a:lnTo>
                      <a:pt x="210" y="3426"/>
                    </a:lnTo>
                    <a:lnTo>
                      <a:pt x="114" y="3255"/>
                    </a:lnTo>
                    <a:lnTo>
                      <a:pt x="57" y="3084"/>
                    </a:lnTo>
                    <a:lnTo>
                      <a:pt x="19" y="2912"/>
                    </a:lnTo>
                    <a:lnTo>
                      <a:pt x="0" y="2760"/>
                    </a:lnTo>
                    <a:lnTo>
                      <a:pt x="0" y="2627"/>
                    </a:lnTo>
                    <a:lnTo>
                      <a:pt x="0" y="2513"/>
                    </a:lnTo>
                    <a:lnTo>
                      <a:pt x="0" y="2513"/>
                    </a:ln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32"/>
              <p:cNvSpPr/>
              <p:nvPr/>
            </p:nvSpPr>
            <p:spPr>
              <a:xfrm>
                <a:off x="5298775" y="2931700"/>
                <a:ext cx="453400" cy="403925"/>
              </a:xfrm>
              <a:custGeom>
                <a:avLst/>
                <a:gdLst/>
                <a:ahLst/>
                <a:cxnLst/>
                <a:rect l="l" t="t" r="r" b="b"/>
                <a:pathLst>
                  <a:path w="18136" h="16157" extrusionOk="0">
                    <a:moveTo>
                      <a:pt x="800" y="1"/>
                    </a:moveTo>
                    <a:lnTo>
                      <a:pt x="666" y="20"/>
                    </a:lnTo>
                    <a:lnTo>
                      <a:pt x="533" y="58"/>
                    </a:lnTo>
                    <a:lnTo>
                      <a:pt x="438" y="134"/>
                    </a:lnTo>
                    <a:lnTo>
                      <a:pt x="343" y="229"/>
                    </a:lnTo>
                    <a:lnTo>
                      <a:pt x="248" y="343"/>
                    </a:lnTo>
                    <a:lnTo>
                      <a:pt x="191" y="476"/>
                    </a:lnTo>
                    <a:lnTo>
                      <a:pt x="134" y="629"/>
                    </a:lnTo>
                    <a:lnTo>
                      <a:pt x="76" y="800"/>
                    </a:lnTo>
                    <a:lnTo>
                      <a:pt x="38" y="990"/>
                    </a:lnTo>
                    <a:lnTo>
                      <a:pt x="19" y="1180"/>
                    </a:lnTo>
                    <a:lnTo>
                      <a:pt x="0" y="1618"/>
                    </a:lnTo>
                    <a:lnTo>
                      <a:pt x="19" y="2094"/>
                    </a:lnTo>
                    <a:lnTo>
                      <a:pt x="76" y="2589"/>
                    </a:lnTo>
                    <a:lnTo>
                      <a:pt x="172" y="3083"/>
                    </a:lnTo>
                    <a:lnTo>
                      <a:pt x="286" y="3597"/>
                    </a:lnTo>
                    <a:lnTo>
                      <a:pt x="419" y="4073"/>
                    </a:lnTo>
                    <a:lnTo>
                      <a:pt x="571" y="4549"/>
                    </a:lnTo>
                    <a:lnTo>
                      <a:pt x="742" y="4967"/>
                    </a:lnTo>
                    <a:lnTo>
                      <a:pt x="952" y="5329"/>
                    </a:lnTo>
                    <a:lnTo>
                      <a:pt x="1047" y="5500"/>
                    </a:lnTo>
                    <a:lnTo>
                      <a:pt x="1142" y="5633"/>
                    </a:lnTo>
                    <a:lnTo>
                      <a:pt x="1351" y="5081"/>
                    </a:lnTo>
                    <a:lnTo>
                      <a:pt x="1389" y="5100"/>
                    </a:lnTo>
                    <a:lnTo>
                      <a:pt x="1542" y="5234"/>
                    </a:lnTo>
                    <a:lnTo>
                      <a:pt x="1675" y="5367"/>
                    </a:lnTo>
                    <a:lnTo>
                      <a:pt x="1865" y="5576"/>
                    </a:lnTo>
                    <a:lnTo>
                      <a:pt x="2094" y="5843"/>
                    </a:lnTo>
                    <a:lnTo>
                      <a:pt x="2360" y="6204"/>
                    </a:lnTo>
                    <a:lnTo>
                      <a:pt x="2722" y="6680"/>
                    </a:lnTo>
                    <a:lnTo>
                      <a:pt x="3159" y="7289"/>
                    </a:lnTo>
                    <a:lnTo>
                      <a:pt x="3330" y="7631"/>
                    </a:lnTo>
                    <a:lnTo>
                      <a:pt x="3521" y="8050"/>
                    </a:lnTo>
                    <a:lnTo>
                      <a:pt x="3730" y="8583"/>
                    </a:lnTo>
                    <a:lnTo>
                      <a:pt x="3977" y="9249"/>
                    </a:lnTo>
                    <a:lnTo>
                      <a:pt x="4092" y="9610"/>
                    </a:lnTo>
                    <a:lnTo>
                      <a:pt x="4206" y="9991"/>
                    </a:lnTo>
                    <a:lnTo>
                      <a:pt x="4301" y="10410"/>
                    </a:lnTo>
                    <a:lnTo>
                      <a:pt x="4396" y="10847"/>
                    </a:lnTo>
                    <a:lnTo>
                      <a:pt x="4472" y="11285"/>
                    </a:lnTo>
                    <a:lnTo>
                      <a:pt x="4529" y="11761"/>
                    </a:lnTo>
                    <a:lnTo>
                      <a:pt x="5119" y="12522"/>
                    </a:lnTo>
                    <a:lnTo>
                      <a:pt x="5195" y="12370"/>
                    </a:lnTo>
                    <a:lnTo>
                      <a:pt x="5443" y="12008"/>
                    </a:lnTo>
                    <a:lnTo>
                      <a:pt x="5785" y="11513"/>
                    </a:lnTo>
                    <a:lnTo>
                      <a:pt x="6014" y="11228"/>
                    </a:lnTo>
                    <a:lnTo>
                      <a:pt x="6242" y="10923"/>
                    </a:lnTo>
                    <a:lnTo>
                      <a:pt x="6508" y="10638"/>
                    </a:lnTo>
                    <a:lnTo>
                      <a:pt x="6775" y="10372"/>
                    </a:lnTo>
                    <a:lnTo>
                      <a:pt x="7060" y="10124"/>
                    </a:lnTo>
                    <a:lnTo>
                      <a:pt x="7346" y="9896"/>
                    </a:lnTo>
                    <a:lnTo>
                      <a:pt x="7650" y="9725"/>
                    </a:lnTo>
                    <a:lnTo>
                      <a:pt x="7783" y="9648"/>
                    </a:lnTo>
                    <a:lnTo>
                      <a:pt x="7935" y="9591"/>
                    </a:lnTo>
                    <a:lnTo>
                      <a:pt x="8088" y="9553"/>
                    </a:lnTo>
                    <a:lnTo>
                      <a:pt x="8240" y="9534"/>
                    </a:lnTo>
                    <a:lnTo>
                      <a:pt x="8525" y="9534"/>
                    </a:lnTo>
                    <a:lnTo>
                      <a:pt x="8659" y="9572"/>
                    </a:lnTo>
                    <a:lnTo>
                      <a:pt x="8792" y="9629"/>
                    </a:lnTo>
                    <a:lnTo>
                      <a:pt x="8925" y="9705"/>
                    </a:lnTo>
                    <a:lnTo>
                      <a:pt x="9039" y="9782"/>
                    </a:lnTo>
                    <a:lnTo>
                      <a:pt x="9153" y="9896"/>
                    </a:lnTo>
                    <a:lnTo>
                      <a:pt x="9268" y="10010"/>
                    </a:lnTo>
                    <a:lnTo>
                      <a:pt x="9363" y="10143"/>
                    </a:lnTo>
                    <a:lnTo>
                      <a:pt x="9458" y="10276"/>
                    </a:lnTo>
                    <a:lnTo>
                      <a:pt x="9629" y="10600"/>
                    </a:lnTo>
                    <a:lnTo>
                      <a:pt x="9781" y="10961"/>
                    </a:lnTo>
                    <a:lnTo>
                      <a:pt x="9915" y="11361"/>
                    </a:lnTo>
                    <a:lnTo>
                      <a:pt x="10010" y="11780"/>
                    </a:lnTo>
                    <a:lnTo>
                      <a:pt x="10105" y="12198"/>
                    </a:lnTo>
                    <a:lnTo>
                      <a:pt x="10181" y="12636"/>
                    </a:lnTo>
                    <a:lnTo>
                      <a:pt x="10257" y="13074"/>
                    </a:lnTo>
                    <a:lnTo>
                      <a:pt x="10295" y="13492"/>
                    </a:lnTo>
                    <a:lnTo>
                      <a:pt x="10352" y="14273"/>
                    </a:lnTo>
                    <a:lnTo>
                      <a:pt x="10371" y="14900"/>
                    </a:lnTo>
                    <a:lnTo>
                      <a:pt x="10390" y="15034"/>
                    </a:lnTo>
                    <a:lnTo>
                      <a:pt x="10428" y="15167"/>
                    </a:lnTo>
                    <a:lnTo>
                      <a:pt x="10504" y="15262"/>
                    </a:lnTo>
                    <a:lnTo>
                      <a:pt x="10619" y="15376"/>
                    </a:lnTo>
                    <a:lnTo>
                      <a:pt x="10733" y="15471"/>
                    </a:lnTo>
                    <a:lnTo>
                      <a:pt x="10885" y="15566"/>
                    </a:lnTo>
                    <a:lnTo>
                      <a:pt x="11056" y="15643"/>
                    </a:lnTo>
                    <a:lnTo>
                      <a:pt x="11247" y="15719"/>
                    </a:lnTo>
                    <a:lnTo>
                      <a:pt x="11665" y="15833"/>
                    </a:lnTo>
                    <a:lnTo>
                      <a:pt x="12141" y="15928"/>
                    </a:lnTo>
                    <a:lnTo>
                      <a:pt x="12655" y="16004"/>
                    </a:lnTo>
                    <a:lnTo>
                      <a:pt x="13169" y="16061"/>
                    </a:lnTo>
                    <a:lnTo>
                      <a:pt x="13682" y="16099"/>
                    </a:lnTo>
                    <a:lnTo>
                      <a:pt x="14196" y="16137"/>
                    </a:lnTo>
                    <a:lnTo>
                      <a:pt x="15090" y="16156"/>
                    </a:lnTo>
                    <a:lnTo>
                      <a:pt x="15737" y="16156"/>
                    </a:lnTo>
                    <a:lnTo>
                      <a:pt x="15966" y="16137"/>
                    </a:lnTo>
                    <a:lnTo>
                      <a:pt x="15947" y="16061"/>
                    </a:lnTo>
                    <a:lnTo>
                      <a:pt x="15928" y="15795"/>
                    </a:lnTo>
                    <a:lnTo>
                      <a:pt x="15890" y="15376"/>
                    </a:lnTo>
                    <a:lnTo>
                      <a:pt x="15890" y="14824"/>
                    </a:lnTo>
                    <a:lnTo>
                      <a:pt x="15909" y="14501"/>
                    </a:lnTo>
                    <a:lnTo>
                      <a:pt x="15947" y="14158"/>
                    </a:lnTo>
                    <a:lnTo>
                      <a:pt x="15985" y="13778"/>
                    </a:lnTo>
                    <a:lnTo>
                      <a:pt x="16061" y="13378"/>
                    </a:lnTo>
                    <a:lnTo>
                      <a:pt x="16156" y="12940"/>
                    </a:lnTo>
                    <a:lnTo>
                      <a:pt x="16270" y="12484"/>
                    </a:lnTo>
                    <a:lnTo>
                      <a:pt x="16423" y="12027"/>
                    </a:lnTo>
                    <a:lnTo>
                      <a:pt x="16613" y="11532"/>
                    </a:lnTo>
                    <a:lnTo>
                      <a:pt x="17089" y="10295"/>
                    </a:lnTo>
                    <a:lnTo>
                      <a:pt x="17469" y="9230"/>
                    </a:lnTo>
                    <a:lnTo>
                      <a:pt x="17774" y="8316"/>
                    </a:lnTo>
                    <a:lnTo>
                      <a:pt x="17888" y="7917"/>
                    </a:lnTo>
                    <a:lnTo>
                      <a:pt x="17983" y="7536"/>
                    </a:lnTo>
                    <a:lnTo>
                      <a:pt x="18059" y="7194"/>
                    </a:lnTo>
                    <a:lnTo>
                      <a:pt x="18097" y="6889"/>
                    </a:lnTo>
                    <a:lnTo>
                      <a:pt x="18135" y="6604"/>
                    </a:lnTo>
                    <a:lnTo>
                      <a:pt x="18135" y="6356"/>
                    </a:lnTo>
                    <a:lnTo>
                      <a:pt x="18097" y="6147"/>
                    </a:lnTo>
                    <a:lnTo>
                      <a:pt x="18040" y="5919"/>
                    </a:lnTo>
                    <a:lnTo>
                      <a:pt x="17945" y="5652"/>
                    </a:lnTo>
                    <a:lnTo>
                      <a:pt x="17812" y="5367"/>
                    </a:lnTo>
                    <a:lnTo>
                      <a:pt x="17640" y="5062"/>
                    </a:lnTo>
                    <a:lnTo>
                      <a:pt x="17431" y="4758"/>
                    </a:lnTo>
                    <a:lnTo>
                      <a:pt x="17203" y="4434"/>
                    </a:lnTo>
                    <a:lnTo>
                      <a:pt x="16955" y="4111"/>
                    </a:lnTo>
                    <a:lnTo>
                      <a:pt x="16670" y="3806"/>
                    </a:lnTo>
                    <a:lnTo>
                      <a:pt x="16384" y="3502"/>
                    </a:lnTo>
                    <a:lnTo>
                      <a:pt x="16061" y="3217"/>
                    </a:lnTo>
                    <a:lnTo>
                      <a:pt x="15699" y="2950"/>
                    </a:lnTo>
                    <a:lnTo>
                      <a:pt x="15357" y="2722"/>
                    </a:lnTo>
                    <a:lnTo>
                      <a:pt x="14976" y="2512"/>
                    </a:lnTo>
                    <a:lnTo>
                      <a:pt x="14577" y="2341"/>
                    </a:lnTo>
                    <a:lnTo>
                      <a:pt x="14386" y="2265"/>
                    </a:lnTo>
                    <a:lnTo>
                      <a:pt x="14177" y="2208"/>
                    </a:lnTo>
                    <a:lnTo>
                      <a:pt x="14272" y="2189"/>
                    </a:lnTo>
                    <a:lnTo>
                      <a:pt x="14520" y="2132"/>
                    </a:lnTo>
                    <a:lnTo>
                      <a:pt x="14710" y="2113"/>
                    </a:lnTo>
                    <a:lnTo>
                      <a:pt x="14919" y="2094"/>
                    </a:lnTo>
                    <a:lnTo>
                      <a:pt x="15167" y="2094"/>
                    </a:lnTo>
                    <a:lnTo>
                      <a:pt x="15433" y="2113"/>
                    </a:lnTo>
                    <a:lnTo>
                      <a:pt x="15718" y="2170"/>
                    </a:lnTo>
                    <a:lnTo>
                      <a:pt x="16023" y="2246"/>
                    </a:lnTo>
                    <a:lnTo>
                      <a:pt x="16346" y="2360"/>
                    </a:lnTo>
                    <a:lnTo>
                      <a:pt x="16670" y="2512"/>
                    </a:lnTo>
                    <a:lnTo>
                      <a:pt x="17012" y="2722"/>
                    </a:lnTo>
                    <a:lnTo>
                      <a:pt x="17355" y="2988"/>
                    </a:lnTo>
                    <a:lnTo>
                      <a:pt x="17526" y="3140"/>
                    </a:lnTo>
                    <a:lnTo>
                      <a:pt x="17678" y="3312"/>
                    </a:lnTo>
                    <a:lnTo>
                      <a:pt x="17850" y="3502"/>
                    </a:lnTo>
                    <a:lnTo>
                      <a:pt x="18021" y="3692"/>
                    </a:lnTo>
                    <a:lnTo>
                      <a:pt x="17983" y="3559"/>
                    </a:lnTo>
                    <a:lnTo>
                      <a:pt x="17888" y="3312"/>
                    </a:lnTo>
                    <a:lnTo>
                      <a:pt x="17716" y="2950"/>
                    </a:lnTo>
                    <a:lnTo>
                      <a:pt x="17602" y="2760"/>
                    </a:lnTo>
                    <a:lnTo>
                      <a:pt x="17469" y="2570"/>
                    </a:lnTo>
                    <a:lnTo>
                      <a:pt x="17317" y="2360"/>
                    </a:lnTo>
                    <a:lnTo>
                      <a:pt x="17146" y="2151"/>
                    </a:lnTo>
                    <a:lnTo>
                      <a:pt x="16955" y="1942"/>
                    </a:lnTo>
                    <a:lnTo>
                      <a:pt x="16746" y="1751"/>
                    </a:lnTo>
                    <a:lnTo>
                      <a:pt x="16499" y="1580"/>
                    </a:lnTo>
                    <a:lnTo>
                      <a:pt x="16251" y="1409"/>
                    </a:lnTo>
                    <a:lnTo>
                      <a:pt x="15966" y="1276"/>
                    </a:lnTo>
                    <a:lnTo>
                      <a:pt x="15661" y="1161"/>
                    </a:lnTo>
                    <a:lnTo>
                      <a:pt x="15357" y="1066"/>
                    </a:lnTo>
                    <a:lnTo>
                      <a:pt x="15109" y="1028"/>
                    </a:lnTo>
                    <a:lnTo>
                      <a:pt x="14919" y="1009"/>
                    </a:lnTo>
                    <a:lnTo>
                      <a:pt x="14748" y="1028"/>
                    </a:lnTo>
                    <a:lnTo>
                      <a:pt x="14634" y="1066"/>
                    </a:lnTo>
                    <a:lnTo>
                      <a:pt x="14520" y="1142"/>
                    </a:lnTo>
                    <a:lnTo>
                      <a:pt x="14443" y="1218"/>
                    </a:lnTo>
                    <a:lnTo>
                      <a:pt x="14386" y="1295"/>
                    </a:lnTo>
                    <a:lnTo>
                      <a:pt x="14310" y="1485"/>
                    </a:lnTo>
                    <a:lnTo>
                      <a:pt x="14215" y="1656"/>
                    </a:lnTo>
                    <a:lnTo>
                      <a:pt x="14158" y="1732"/>
                    </a:lnTo>
                    <a:lnTo>
                      <a:pt x="14082" y="1789"/>
                    </a:lnTo>
                    <a:lnTo>
                      <a:pt x="13987" y="1827"/>
                    </a:lnTo>
                    <a:lnTo>
                      <a:pt x="13854" y="1846"/>
                    </a:lnTo>
                    <a:lnTo>
                      <a:pt x="13682" y="1808"/>
                    </a:lnTo>
                    <a:lnTo>
                      <a:pt x="13492" y="1732"/>
                    </a:lnTo>
                    <a:lnTo>
                      <a:pt x="12940" y="1466"/>
                    </a:lnTo>
                    <a:lnTo>
                      <a:pt x="12217" y="1085"/>
                    </a:lnTo>
                    <a:lnTo>
                      <a:pt x="11779" y="895"/>
                    </a:lnTo>
                    <a:lnTo>
                      <a:pt x="11285" y="705"/>
                    </a:lnTo>
                    <a:lnTo>
                      <a:pt x="10733" y="514"/>
                    </a:lnTo>
                    <a:lnTo>
                      <a:pt x="10105" y="343"/>
                    </a:lnTo>
                    <a:lnTo>
                      <a:pt x="9439" y="210"/>
                    </a:lnTo>
                    <a:lnTo>
                      <a:pt x="9077" y="153"/>
                    </a:lnTo>
                    <a:lnTo>
                      <a:pt x="8716" y="96"/>
                    </a:lnTo>
                    <a:lnTo>
                      <a:pt x="8316" y="58"/>
                    </a:lnTo>
                    <a:lnTo>
                      <a:pt x="7916" y="39"/>
                    </a:lnTo>
                    <a:lnTo>
                      <a:pt x="7479" y="20"/>
                    </a:lnTo>
                    <a:lnTo>
                      <a:pt x="7041" y="20"/>
                    </a:lnTo>
                    <a:lnTo>
                      <a:pt x="6584" y="39"/>
                    </a:lnTo>
                    <a:lnTo>
                      <a:pt x="6109" y="58"/>
                    </a:lnTo>
                    <a:lnTo>
                      <a:pt x="5614" y="115"/>
                    </a:lnTo>
                    <a:lnTo>
                      <a:pt x="5100" y="172"/>
                    </a:lnTo>
                    <a:lnTo>
                      <a:pt x="4739" y="229"/>
                    </a:lnTo>
                    <a:lnTo>
                      <a:pt x="4339" y="286"/>
                    </a:lnTo>
                    <a:lnTo>
                      <a:pt x="3806" y="324"/>
                    </a:lnTo>
                    <a:lnTo>
                      <a:pt x="3197" y="343"/>
                    </a:lnTo>
                    <a:lnTo>
                      <a:pt x="2855" y="324"/>
                    </a:lnTo>
                    <a:lnTo>
                      <a:pt x="2512" y="305"/>
                    </a:lnTo>
                    <a:lnTo>
                      <a:pt x="2170" y="267"/>
                    </a:lnTo>
                    <a:lnTo>
                      <a:pt x="1808" y="210"/>
                    </a:lnTo>
                    <a:lnTo>
                      <a:pt x="1466" y="134"/>
                    </a:lnTo>
                    <a:lnTo>
                      <a:pt x="1123" y="39"/>
                    </a:lnTo>
                    <a:lnTo>
                      <a:pt x="9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32"/>
              <p:cNvSpPr/>
              <p:nvPr/>
            </p:nvSpPr>
            <p:spPr>
              <a:xfrm>
                <a:off x="5357750" y="3073000"/>
                <a:ext cx="379675" cy="262625"/>
              </a:xfrm>
              <a:custGeom>
                <a:avLst/>
                <a:gdLst/>
                <a:ahLst/>
                <a:cxnLst/>
                <a:rect l="l" t="t" r="r" b="b"/>
                <a:pathLst>
                  <a:path w="15187" h="10505" extrusionOk="0">
                    <a:moveTo>
                      <a:pt x="15110" y="3578"/>
                    </a:moveTo>
                    <a:lnTo>
                      <a:pt x="15110" y="3578"/>
                    </a:lnTo>
                    <a:lnTo>
                      <a:pt x="14730" y="4643"/>
                    </a:lnTo>
                    <a:lnTo>
                      <a:pt x="14254" y="5880"/>
                    </a:lnTo>
                    <a:lnTo>
                      <a:pt x="14254" y="5880"/>
                    </a:lnTo>
                    <a:lnTo>
                      <a:pt x="14064" y="6375"/>
                    </a:lnTo>
                    <a:lnTo>
                      <a:pt x="13911" y="6832"/>
                    </a:lnTo>
                    <a:lnTo>
                      <a:pt x="13797" y="7288"/>
                    </a:lnTo>
                    <a:lnTo>
                      <a:pt x="13702" y="7726"/>
                    </a:lnTo>
                    <a:lnTo>
                      <a:pt x="13626" y="8126"/>
                    </a:lnTo>
                    <a:lnTo>
                      <a:pt x="13588" y="8506"/>
                    </a:lnTo>
                    <a:lnTo>
                      <a:pt x="13550" y="8849"/>
                    </a:lnTo>
                    <a:lnTo>
                      <a:pt x="13531" y="9172"/>
                    </a:lnTo>
                    <a:lnTo>
                      <a:pt x="13531" y="9724"/>
                    </a:lnTo>
                    <a:lnTo>
                      <a:pt x="13569" y="10143"/>
                    </a:lnTo>
                    <a:lnTo>
                      <a:pt x="13588" y="10409"/>
                    </a:lnTo>
                    <a:lnTo>
                      <a:pt x="13607" y="10485"/>
                    </a:lnTo>
                    <a:lnTo>
                      <a:pt x="13607" y="10485"/>
                    </a:lnTo>
                    <a:lnTo>
                      <a:pt x="13378" y="10504"/>
                    </a:lnTo>
                    <a:lnTo>
                      <a:pt x="12731" y="10504"/>
                    </a:lnTo>
                    <a:lnTo>
                      <a:pt x="11837" y="10485"/>
                    </a:lnTo>
                    <a:lnTo>
                      <a:pt x="11323" y="10447"/>
                    </a:lnTo>
                    <a:lnTo>
                      <a:pt x="10810" y="10409"/>
                    </a:lnTo>
                    <a:lnTo>
                      <a:pt x="10296" y="10352"/>
                    </a:lnTo>
                    <a:lnTo>
                      <a:pt x="9782" y="10276"/>
                    </a:lnTo>
                    <a:lnTo>
                      <a:pt x="9306" y="10181"/>
                    </a:lnTo>
                    <a:lnTo>
                      <a:pt x="8888" y="10067"/>
                    </a:lnTo>
                    <a:lnTo>
                      <a:pt x="8697" y="9991"/>
                    </a:lnTo>
                    <a:lnTo>
                      <a:pt x="8526" y="9914"/>
                    </a:lnTo>
                    <a:lnTo>
                      <a:pt x="8374" y="9819"/>
                    </a:lnTo>
                    <a:lnTo>
                      <a:pt x="8260" y="9724"/>
                    </a:lnTo>
                    <a:lnTo>
                      <a:pt x="8145" y="9610"/>
                    </a:lnTo>
                    <a:lnTo>
                      <a:pt x="8069" y="9515"/>
                    </a:lnTo>
                    <a:lnTo>
                      <a:pt x="8031" y="9382"/>
                    </a:lnTo>
                    <a:lnTo>
                      <a:pt x="8012" y="9248"/>
                    </a:lnTo>
                    <a:lnTo>
                      <a:pt x="8012" y="9248"/>
                    </a:lnTo>
                    <a:lnTo>
                      <a:pt x="7993" y="8621"/>
                    </a:lnTo>
                    <a:lnTo>
                      <a:pt x="7936" y="7840"/>
                    </a:lnTo>
                    <a:lnTo>
                      <a:pt x="7898" y="7422"/>
                    </a:lnTo>
                    <a:lnTo>
                      <a:pt x="7822" y="6984"/>
                    </a:lnTo>
                    <a:lnTo>
                      <a:pt x="7746" y="6546"/>
                    </a:lnTo>
                    <a:lnTo>
                      <a:pt x="7651" y="6128"/>
                    </a:lnTo>
                    <a:lnTo>
                      <a:pt x="7556" y="5709"/>
                    </a:lnTo>
                    <a:lnTo>
                      <a:pt x="7422" y="5309"/>
                    </a:lnTo>
                    <a:lnTo>
                      <a:pt x="7270" y="4948"/>
                    </a:lnTo>
                    <a:lnTo>
                      <a:pt x="7099" y="4624"/>
                    </a:lnTo>
                    <a:lnTo>
                      <a:pt x="7004" y="4491"/>
                    </a:lnTo>
                    <a:lnTo>
                      <a:pt x="6909" y="4358"/>
                    </a:lnTo>
                    <a:lnTo>
                      <a:pt x="6794" y="4244"/>
                    </a:lnTo>
                    <a:lnTo>
                      <a:pt x="6680" y="4130"/>
                    </a:lnTo>
                    <a:lnTo>
                      <a:pt x="6566" y="4053"/>
                    </a:lnTo>
                    <a:lnTo>
                      <a:pt x="6433" y="3977"/>
                    </a:lnTo>
                    <a:lnTo>
                      <a:pt x="6300" y="3920"/>
                    </a:lnTo>
                    <a:lnTo>
                      <a:pt x="6166" y="3882"/>
                    </a:lnTo>
                    <a:lnTo>
                      <a:pt x="6166" y="3882"/>
                    </a:lnTo>
                    <a:lnTo>
                      <a:pt x="6014" y="3882"/>
                    </a:lnTo>
                    <a:lnTo>
                      <a:pt x="5881" y="3882"/>
                    </a:lnTo>
                    <a:lnTo>
                      <a:pt x="5729" y="3901"/>
                    </a:lnTo>
                    <a:lnTo>
                      <a:pt x="5576" y="3939"/>
                    </a:lnTo>
                    <a:lnTo>
                      <a:pt x="5424" y="3996"/>
                    </a:lnTo>
                    <a:lnTo>
                      <a:pt x="5291" y="4073"/>
                    </a:lnTo>
                    <a:lnTo>
                      <a:pt x="4987" y="4244"/>
                    </a:lnTo>
                    <a:lnTo>
                      <a:pt x="4701" y="4472"/>
                    </a:lnTo>
                    <a:lnTo>
                      <a:pt x="4416" y="4720"/>
                    </a:lnTo>
                    <a:lnTo>
                      <a:pt x="4149" y="4986"/>
                    </a:lnTo>
                    <a:lnTo>
                      <a:pt x="3883" y="5271"/>
                    </a:lnTo>
                    <a:lnTo>
                      <a:pt x="3655" y="5576"/>
                    </a:lnTo>
                    <a:lnTo>
                      <a:pt x="3426" y="5861"/>
                    </a:lnTo>
                    <a:lnTo>
                      <a:pt x="3084" y="6356"/>
                    </a:lnTo>
                    <a:lnTo>
                      <a:pt x="2836" y="6718"/>
                    </a:lnTo>
                    <a:lnTo>
                      <a:pt x="2760" y="6870"/>
                    </a:lnTo>
                    <a:lnTo>
                      <a:pt x="2170" y="6109"/>
                    </a:lnTo>
                    <a:lnTo>
                      <a:pt x="2170" y="6109"/>
                    </a:lnTo>
                    <a:lnTo>
                      <a:pt x="2113" y="5633"/>
                    </a:lnTo>
                    <a:lnTo>
                      <a:pt x="2037" y="5195"/>
                    </a:lnTo>
                    <a:lnTo>
                      <a:pt x="1942" y="4758"/>
                    </a:lnTo>
                    <a:lnTo>
                      <a:pt x="1847" y="4339"/>
                    </a:lnTo>
                    <a:lnTo>
                      <a:pt x="1733" y="3958"/>
                    </a:lnTo>
                    <a:lnTo>
                      <a:pt x="1618" y="3597"/>
                    </a:lnTo>
                    <a:lnTo>
                      <a:pt x="1371" y="2931"/>
                    </a:lnTo>
                    <a:lnTo>
                      <a:pt x="1162" y="2398"/>
                    </a:lnTo>
                    <a:lnTo>
                      <a:pt x="971" y="1979"/>
                    </a:lnTo>
                    <a:lnTo>
                      <a:pt x="800" y="1637"/>
                    </a:lnTo>
                    <a:lnTo>
                      <a:pt x="800" y="1637"/>
                    </a:lnTo>
                    <a:lnTo>
                      <a:pt x="363" y="1028"/>
                    </a:lnTo>
                    <a:lnTo>
                      <a:pt x="1" y="552"/>
                    </a:lnTo>
                    <a:lnTo>
                      <a:pt x="3712" y="685"/>
                    </a:lnTo>
                    <a:lnTo>
                      <a:pt x="3712" y="685"/>
                    </a:lnTo>
                    <a:lnTo>
                      <a:pt x="3845" y="761"/>
                    </a:lnTo>
                    <a:lnTo>
                      <a:pt x="4244" y="971"/>
                    </a:lnTo>
                    <a:lnTo>
                      <a:pt x="4872" y="1256"/>
                    </a:lnTo>
                    <a:lnTo>
                      <a:pt x="5710" y="1599"/>
                    </a:lnTo>
                    <a:lnTo>
                      <a:pt x="6185" y="1789"/>
                    </a:lnTo>
                    <a:lnTo>
                      <a:pt x="6718" y="1979"/>
                    </a:lnTo>
                    <a:lnTo>
                      <a:pt x="7308" y="2170"/>
                    </a:lnTo>
                    <a:lnTo>
                      <a:pt x="7917" y="2360"/>
                    </a:lnTo>
                    <a:lnTo>
                      <a:pt x="8564" y="2531"/>
                    </a:lnTo>
                    <a:lnTo>
                      <a:pt x="9230" y="2702"/>
                    </a:lnTo>
                    <a:lnTo>
                      <a:pt x="9934" y="2836"/>
                    </a:lnTo>
                    <a:lnTo>
                      <a:pt x="10676" y="2969"/>
                    </a:lnTo>
                    <a:lnTo>
                      <a:pt x="10676" y="2969"/>
                    </a:lnTo>
                    <a:lnTo>
                      <a:pt x="10733" y="2931"/>
                    </a:lnTo>
                    <a:lnTo>
                      <a:pt x="10886" y="2817"/>
                    </a:lnTo>
                    <a:lnTo>
                      <a:pt x="11133" y="2607"/>
                    </a:lnTo>
                    <a:lnTo>
                      <a:pt x="11437" y="2322"/>
                    </a:lnTo>
                    <a:lnTo>
                      <a:pt x="11590" y="2132"/>
                    </a:lnTo>
                    <a:lnTo>
                      <a:pt x="11761" y="1922"/>
                    </a:lnTo>
                    <a:lnTo>
                      <a:pt x="11932" y="1675"/>
                    </a:lnTo>
                    <a:lnTo>
                      <a:pt x="12104" y="1408"/>
                    </a:lnTo>
                    <a:lnTo>
                      <a:pt x="12256" y="1104"/>
                    </a:lnTo>
                    <a:lnTo>
                      <a:pt x="12427" y="761"/>
                    </a:lnTo>
                    <a:lnTo>
                      <a:pt x="12560" y="400"/>
                    </a:lnTo>
                    <a:lnTo>
                      <a:pt x="12693" y="0"/>
                    </a:lnTo>
                    <a:lnTo>
                      <a:pt x="12693" y="0"/>
                    </a:lnTo>
                    <a:lnTo>
                      <a:pt x="12693" y="286"/>
                    </a:lnTo>
                    <a:lnTo>
                      <a:pt x="12655" y="590"/>
                    </a:lnTo>
                    <a:lnTo>
                      <a:pt x="12579" y="1009"/>
                    </a:lnTo>
                    <a:lnTo>
                      <a:pt x="12446" y="1466"/>
                    </a:lnTo>
                    <a:lnTo>
                      <a:pt x="12370" y="1713"/>
                    </a:lnTo>
                    <a:lnTo>
                      <a:pt x="12275" y="1960"/>
                    </a:lnTo>
                    <a:lnTo>
                      <a:pt x="12161" y="2208"/>
                    </a:lnTo>
                    <a:lnTo>
                      <a:pt x="12027" y="2474"/>
                    </a:lnTo>
                    <a:lnTo>
                      <a:pt x="11875" y="2721"/>
                    </a:lnTo>
                    <a:lnTo>
                      <a:pt x="11685" y="2969"/>
                    </a:lnTo>
                    <a:lnTo>
                      <a:pt x="11685" y="2969"/>
                    </a:lnTo>
                    <a:lnTo>
                      <a:pt x="11799" y="2931"/>
                    </a:lnTo>
                    <a:lnTo>
                      <a:pt x="12046" y="2836"/>
                    </a:lnTo>
                    <a:lnTo>
                      <a:pt x="12370" y="2683"/>
                    </a:lnTo>
                    <a:lnTo>
                      <a:pt x="12750" y="2455"/>
                    </a:lnTo>
                    <a:lnTo>
                      <a:pt x="12960" y="2303"/>
                    </a:lnTo>
                    <a:lnTo>
                      <a:pt x="13169" y="2132"/>
                    </a:lnTo>
                    <a:lnTo>
                      <a:pt x="13378" y="1960"/>
                    </a:lnTo>
                    <a:lnTo>
                      <a:pt x="13569" y="1751"/>
                    </a:lnTo>
                    <a:lnTo>
                      <a:pt x="13759" y="1523"/>
                    </a:lnTo>
                    <a:lnTo>
                      <a:pt x="13949" y="1256"/>
                    </a:lnTo>
                    <a:lnTo>
                      <a:pt x="14102" y="990"/>
                    </a:lnTo>
                    <a:lnTo>
                      <a:pt x="14254" y="685"/>
                    </a:lnTo>
                    <a:lnTo>
                      <a:pt x="14254" y="685"/>
                    </a:lnTo>
                    <a:lnTo>
                      <a:pt x="14292" y="742"/>
                    </a:lnTo>
                    <a:lnTo>
                      <a:pt x="14425" y="895"/>
                    </a:lnTo>
                    <a:lnTo>
                      <a:pt x="14615" y="1161"/>
                    </a:lnTo>
                    <a:lnTo>
                      <a:pt x="14806" y="1504"/>
                    </a:lnTo>
                    <a:lnTo>
                      <a:pt x="14901" y="1694"/>
                    </a:lnTo>
                    <a:lnTo>
                      <a:pt x="14996" y="1922"/>
                    </a:lnTo>
                    <a:lnTo>
                      <a:pt x="15072" y="2151"/>
                    </a:lnTo>
                    <a:lnTo>
                      <a:pt x="15129" y="2417"/>
                    </a:lnTo>
                    <a:lnTo>
                      <a:pt x="15167" y="2683"/>
                    </a:lnTo>
                    <a:lnTo>
                      <a:pt x="15186" y="2969"/>
                    </a:lnTo>
                    <a:lnTo>
                      <a:pt x="15167" y="3273"/>
                    </a:lnTo>
                    <a:lnTo>
                      <a:pt x="15110" y="3578"/>
                    </a:lnTo>
                    <a:lnTo>
                      <a:pt x="15110" y="3578"/>
                    </a:lnTo>
                    <a:close/>
                  </a:path>
                </a:pathLst>
              </a:custGeom>
              <a:solidFill>
                <a:srgbClr val="1E1E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32"/>
              <p:cNvSpPr/>
              <p:nvPr/>
            </p:nvSpPr>
            <p:spPr>
              <a:xfrm>
                <a:off x="5326850" y="2952625"/>
                <a:ext cx="140825" cy="1874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7499" extrusionOk="0">
                    <a:moveTo>
                      <a:pt x="324" y="1"/>
                    </a:moveTo>
                    <a:lnTo>
                      <a:pt x="305" y="134"/>
                    </a:lnTo>
                    <a:lnTo>
                      <a:pt x="228" y="496"/>
                    </a:lnTo>
                    <a:lnTo>
                      <a:pt x="133" y="1047"/>
                    </a:lnTo>
                    <a:lnTo>
                      <a:pt x="38" y="1771"/>
                    </a:lnTo>
                    <a:lnTo>
                      <a:pt x="19" y="2170"/>
                    </a:lnTo>
                    <a:lnTo>
                      <a:pt x="0" y="2589"/>
                    </a:lnTo>
                    <a:lnTo>
                      <a:pt x="0" y="3046"/>
                    </a:lnTo>
                    <a:lnTo>
                      <a:pt x="19" y="3502"/>
                    </a:lnTo>
                    <a:lnTo>
                      <a:pt x="57" y="3959"/>
                    </a:lnTo>
                    <a:lnTo>
                      <a:pt x="114" y="4435"/>
                    </a:lnTo>
                    <a:lnTo>
                      <a:pt x="209" y="4910"/>
                    </a:lnTo>
                    <a:lnTo>
                      <a:pt x="324" y="5367"/>
                    </a:lnTo>
                    <a:lnTo>
                      <a:pt x="438" y="5634"/>
                    </a:lnTo>
                    <a:lnTo>
                      <a:pt x="552" y="5881"/>
                    </a:lnTo>
                    <a:lnTo>
                      <a:pt x="685" y="6109"/>
                    </a:lnTo>
                    <a:lnTo>
                      <a:pt x="837" y="6319"/>
                    </a:lnTo>
                    <a:lnTo>
                      <a:pt x="990" y="6509"/>
                    </a:lnTo>
                    <a:lnTo>
                      <a:pt x="1161" y="6680"/>
                    </a:lnTo>
                    <a:lnTo>
                      <a:pt x="1351" y="6813"/>
                    </a:lnTo>
                    <a:lnTo>
                      <a:pt x="1560" y="6947"/>
                    </a:lnTo>
                    <a:lnTo>
                      <a:pt x="1770" y="7061"/>
                    </a:lnTo>
                    <a:lnTo>
                      <a:pt x="1979" y="7156"/>
                    </a:lnTo>
                    <a:lnTo>
                      <a:pt x="2188" y="7251"/>
                    </a:lnTo>
                    <a:lnTo>
                      <a:pt x="2417" y="7308"/>
                    </a:lnTo>
                    <a:lnTo>
                      <a:pt x="2645" y="7365"/>
                    </a:lnTo>
                    <a:lnTo>
                      <a:pt x="2873" y="7422"/>
                    </a:lnTo>
                    <a:lnTo>
                      <a:pt x="3330" y="7479"/>
                    </a:lnTo>
                    <a:lnTo>
                      <a:pt x="3768" y="7498"/>
                    </a:lnTo>
                    <a:lnTo>
                      <a:pt x="4206" y="7498"/>
                    </a:lnTo>
                    <a:lnTo>
                      <a:pt x="4586" y="7479"/>
                    </a:lnTo>
                    <a:lnTo>
                      <a:pt x="4929" y="7441"/>
                    </a:lnTo>
                    <a:lnTo>
                      <a:pt x="5442" y="7365"/>
                    </a:lnTo>
                    <a:lnTo>
                      <a:pt x="5633" y="7327"/>
                    </a:lnTo>
                    <a:lnTo>
                      <a:pt x="5404" y="7175"/>
                    </a:lnTo>
                    <a:lnTo>
                      <a:pt x="4795" y="6756"/>
                    </a:lnTo>
                    <a:lnTo>
                      <a:pt x="4396" y="6452"/>
                    </a:lnTo>
                    <a:lnTo>
                      <a:pt x="3958" y="6071"/>
                    </a:lnTo>
                    <a:lnTo>
                      <a:pt x="3463" y="5653"/>
                    </a:lnTo>
                    <a:lnTo>
                      <a:pt x="2969" y="5196"/>
                    </a:lnTo>
                    <a:lnTo>
                      <a:pt x="2493" y="4663"/>
                    </a:lnTo>
                    <a:lnTo>
                      <a:pt x="2245" y="4397"/>
                    </a:lnTo>
                    <a:lnTo>
                      <a:pt x="1998" y="4111"/>
                    </a:lnTo>
                    <a:lnTo>
                      <a:pt x="1770" y="3807"/>
                    </a:lnTo>
                    <a:lnTo>
                      <a:pt x="1560" y="3502"/>
                    </a:lnTo>
                    <a:lnTo>
                      <a:pt x="1351" y="3179"/>
                    </a:lnTo>
                    <a:lnTo>
                      <a:pt x="1161" y="2855"/>
                    </a:lnTo>
                    <a:lnTo>
                      <a:pt x="990" y="2532"/>
                    </a:lnTo>
                    <a:lnTo>
                      <a:pt x="818" y="2189"/>
                    </a:lnTo>
                    <a:lnTo>
                      <a:pt x="685" y="1847"/>
                    </a:lnTo>
                    <a:lnTo>
                      <a:pt x="552" y="1485"/>
                    </a:lnTo>
                    <a:lnTo>
                      <a:pt x="457" y="1124"/>
                    </a:lnTo>
                    <a:lnTo>
                      <a:pt x="400" y="762"/>
                    </a:lnTo>
                    <a:lnTo>
                      <a:pt x="343" y="381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rgbClr val="1E1E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32"/>
              <p:cNvSpPr/>
              <p:nvPr/>
            </p:nvSpPr>
            <p:spPr>
              <a:xfrm>
                <a:off x="5252625" y="3104875"/>
                <a:ext cx="25725" cy="110375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4415" extrusionOk="0">
                    <a:moveTo>
                      <a:pt x="0" y="4415"/>
                    </a:moveTo>
                    <a:lnTo>
                      <a:pt x="800" y="4377"/>
                    </a:lnTo>
                    <a:lnTo>
                      <a:pt x="1028" y="76"/>
                    </a:lnTo>
                    <a:lnTo>
                      <a:pt x="134" y="0"/>
                    </a:lnTo>
                    <a:lnTo>
                      <a:pt x="0" y="441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32"/>
              <p:cNvSpPr/>
              <p:nvPr/>
            </p:nvSpPr>
            <p:spPr>
              <a:xfrm>
                <a:off x="5251675" y="3122950"/>
                <a:ext cx="236450" cy="58525"/>
              </a:xfrm>
              <a:custGeom>
                <a:avLst/>
                <a:gdLst/>
                <a:ahLst/>
                <a:cxnLst/>
                <a:rect l="l" t="t" r="r" b="b"/>
                <a:pathLst>
                  <a:path w="9458" h="2341" extrusionOk="0">
                    <a:moveTo>
                      <a:pt x="0" y="0"/>
                    </a:moveTo>
                    <a:lnTo>
                      <a:pt x="0" y="914"/>
                    </a:lnTo>
                    <a:lnTo>
                      <a:pt x="5405" y="1732"/>
                    </a:lnTo>
                    <a:lnTo>
                      <a:pt x="6052" y="1732"/>
                    </a:lnTo>
                    <a:lnTo>
                      <a:pt x="6375" y="1770"/>
                    </a:lnTo>
                    <a:lnTo>
                      <a:pt x="6699" y="1808"/>
                    </a:lnTo>
                    <a:lnTo>
                      <a:pt x="7327" y="1903"/>
                    </a:lnTo>
                    <a:lnTo>
                      <a:pt x="7898" y="2017"/>
                    </a:lnTo>
                    <a:lnTo>
                      <a:pt x="8392" y="2132"/>
                    </a:lnTo>
                    <a:lnTo>
                      <a:pt x="8773" y="2227"/>
                    </a:lnTo>
                    <a:lnTo>
                      <a:pt x="9115" y="2341"/>
                    </a:lnTo>
                    <a:lnTo>
                      <a:pt x="9458" y="21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32"/>
              <p:cNvSpPr/>
              <p:nvPr/>
            </p:nvSpPr>
            <p:spPr>
              <a:xfrm>
                <a:off x="4528100" y="3686675"/>
                <a:ext cx="318750" cy="357775"/>
              </a:xfrm>
              <a:custGeom>
                <a:avLst/>
                <a:gdLst/>
                <a:ahLst/>
                <a:cxnLst/>
                <a:rect l="l" t="t" r="r" b="b"/>
                <a:pathLst>
                  <a:path w="12750" h="14311" extrusionOk="0">
                    <a:moveTo>
                      <a:pt x="12007" y="14064"/>
                    </a:moveTo>
                    <a:lnTo>
                      <a:pt x="12007" y="14064"/>
                    </a:lnTo>
                    <a:lnTo>
                      <a:pt x="11741" y="14159"/>
                    </a:lnTo>
                    <a:lnTo>
                      <a:pt x="11437" y="14235"/>
                    </a:lnTo>
                    <a:lnTo>
                      <a:pt x="11056" y="14292"/>
                    </a:lnTo>
                    <a:lnTo>
                      <a:pt x="10828" y="14311"/>
                    </a:lnTo>
                    <a:lnTo>
                      <a:pt x="10580" y="14311"/>
                    </a:lnTo>
                    <a:lnTo>
                      <a:pt x="10333" y="14311"/>
                    </a:lnTo>
                    <a:lnTo>
                      <a:pt x="10086" y="14273"/>
                    </a:lnTo>
                    <a:lnTo>
                      <a:pt x="9819" y="14235"/>
                    </a:lnTo>
                    <a:lnTo>
                      <a:pt x="9534" y="14159"/>
                    </a:lnTo>
                    <a:lnTo>
                      <a:pt x="9267" y="14064"/>
                    </a:lnTo>
                    <a:lnTo>
                      <a:pt x="8982" y="13949"/>
                    </a:lnTo>
                    <a:lnTo>
                      <a:pt x="8982" y="13949"/>
                    </a:lnTo>
                    <a:lnTo>
                      <a:pt x="8335" y="13607"/>
                    </a:lnTo>
                    <a:lnTo>
                      <a:pt x="7574" y="13150"/>
                    </a:lnTo>
                    <a:lnTo>
                      <a:pt x="5880" y="12123"/>
                    </a:lnTo>
                    <a:lnTo>
                      <a:pt x="4472" y="11247"/>
                    </a:lnTo>
                    <a:lnTo>
                      <a:pt x="3882" y="10886"/>
                    </a:lnTo>
                    <a:lnTo>
                      <a:pt x="3882" y="10886"/>
                    </a:lnTo>
                    <a:lnTo>
                      <a:pt x="3616" y="11228"/>
                    </a:lnTo>
                    <a:lnTo>
                      <a:pt x="3311" y="11571"/>
                    </a:lnTo>
                    <a:lnTo>
                      <a:pt x="2950" y="11970"/>
                    </a:lnTo>
                    <a:lnTo>
                      <a:pt x="2740" y="12161"/>
                    </a:lnTo>
                    <a:lnTo>
                      <a:pt x="2512" y="12351"/>
                    </a:lnTo>
                    <a:lnTo>
                      <a:pt x="2303" y="12522"/>
                    </a:lnTo>
                    <a:lnTo>
                      <a:pt x="2074" y="12655"/>
                    </a:lnTo>
                    <a:lnTo>
                      <a:pt x="1846" y="12770"/>
                    </a:lnTo>
                    <a:lnTo>
                      <a:pt x="1618" y="12846"/>
                    </a:lnTo>
                    <a:lnTo>
                      <a:pt x="1522" y="12865"/>
                    </a:lnTo>
                    <a:lnTo>
                      <a:pt x="1408" y="12865"/>
                    </a:lnTo>
                    <a:lnTo>
                      <a:pt x="1313" y="12865"/>
                    </a:lnTo>
                    <a:lnTo>
                      <a:pt x="1199" y="12827"/>
                    </a:lnTo>
                    <a:lnTo>
                      <a:pt x="1199" y="12827"/>
                    </a:lnTo>
                    <a:lnTo>
                      <a:pt x="1009" y="12770"/>
                    </a:lnTo>
                    <a:lnTo>
                      <a:pt x="837" y="12693"/>
                    </a:lnTo>
                    <a:lnTo>
                      <a:pt x="704" y="12598"/>
                    </a:lnTo>
                    <a:lnTo>
                      <a:pt x="571" y="12484"/>
                    </a:lnTo>
                    <a:lnTo>
                      <a:pt x="457" y="12389"/>
                    </a:lnTo>
                    <a:lnTo>
                      <a:pt x="362" y="12275"/>
                    </a:lnTo>
                    <a:lnTo>
                      <a:pt x="209" y="12046"/>
                    </a:lnTo>
                    <a:lnTo>
                      <a:pt x="95" y="11837"/>
                    </a:lnTo>
                    <a:lnTo>
                      <a:pt x="38" y="11666"/>
                    </a:lnTo>
                    <a:lnTo>
                      <a:pt x="0" y="11514"/>
                    </a:lnTo>
                    <a:lnTo>
                      <a:pt x="0" y="11514"/>
                    </a:lnTo>
                    <a:lnTo>
                      <a:pt x="152" y="11476"/>
                    </a:lnTo>
                    <a:lnTo>
                      <a:pt x="343" y="11419"/>
                    </a:lnTo>
                    <a:lnTo>
                      <a:pt x="552" y="11342"/>
                    </a:lnTo>
                    <a:lnTo>
                      <a:pt x="761" y="11247"/>
                    </a:lnTo>
                    <a:lnTo>
                      <a:pt x="1256" y="10981"/>
                    </a:lnTo>
                    <a:lnTo>
                      <a:pt x="1770" y="10676"/>
                    </a:lnTo>
                    <a:lnTo>
                      <a:pt x="2284" y="10334"/>
                    </a:lnTo>
                    <a:lnTo>
                      <a:pt x="2816" y="9991"/>
                    </a:lnTo>
                    <a:lnTo>
                      <a:pt x="3292" y="9630"/>
                    </a:lnTo>
                    <a:lnTo>
                      <a:pt x="3730" y="9306"/>
                    </a:lnTo>
                    <a:lnTo>
                      <a:pt x="3730" y="9306"/>
                    </a:lnTo>
                    <a:lnTo>
                      <a:pt x="3730" y="9306"/>
                    </a:lnTo>
                    <a:lnTo>
                      <a:pt x="4225" y="8888"/>
                    </a:lnTo>
                    <a:lnTo>
                      <a:pt x="4377" y="8754"/>
                    </a:lnTo>
                    <a:lnTo>
                      <a:pt x="4472" y="8659"/>
                    </a:lnTo>
                    <a:lnTo>
                      <a:pt x="4472" y="8659"/>
                    </a:lnTo>
                    <a:lnTo>
                      <a:pt x="4548" y="8545"/>
                    </a:lnTo>
                    <a:lnTo>
                      <a:pt x="4662" y="8450"/>
                    </a:lnTo>
                    <a:lnTo>
                      <a:pt x="4795" y="8336"/>
                    </a:lnTo>
                    <a:lnTo>
                      <a:pt x="4929" y="8241"/>
                    </a:lnTo>
                    <a:lnTo>
                      <a:pt x="5252" y="8069"/>
                    </a:lnTo>
                    <a:lnTo>
                      <a:pt x="5595" y="7936"/>
                    </a:lnTo>
                    <a:lnTo>
                      <a:pt x="5595" y="7936"/>
                    </a:lnTo>
                    <a:lnTo>
                      <a:pt x="5994" y="7784"/>
                    </a:lnTo>
                    <a:lnTo>
                      <a:pt x="6299" y="7632"/>
                    </a:lnTo>
                    <a:lnTo>
                      <a:pt x="6527" y="7479"/>
                    </a:lnTo>
                    <a:lnTo>
                      <a:pt x="6698" y="7346"/>
                    </a:lnTo>
                    <a:lnTo>
                      <a:pt x="6832" y="7232"/>
                    </a:lnTo>
                    <a:lnTo>
                      <a:pt x="6946" y="7118"/>
                    </a:lnTo>
                    <a:lnTo>
                      <a:pt x="7079" y="7061"/>
                    </a:lnTo>
                    <a:lnTo>
                      <a:pt x="7155" y="7042"/>
                    </a:lnTo>
                    <a:lnTo>
                      <a:pt x="7231" y="7023"/>
                    </a:lnTo>
                    <a:lnTo>
                      <a:pt x="7231" y="7023"/>
                    </a:lnTo>
                    <a:lnTo>
                      <a:pt x="7593" y="7004"/>
                    </a:lnTo>
                    <a:lnTo>
                      <a:pt x="7935" y="7023"/>
                    </a:lnTo>
                    <a:lnTo>
                      <a:pt x="8335" y="7061"/>
                    </a:lnTo>
                    <a:lnTo>
                      <a:pt x="6717" y="5729"/>
                    </a:lnTo>
                    <a:lnTo>
                      <a:pt x="6717" y="5729"/>
                    </a:lnTo>
                    <a:lnTo>
                      <a:pt x="6584" y="5710"/>
                    </a:lnTo>
                    <a:lnTo>
                      <a:pt x="6166" y="5634"/>
                    </a:lnTo>
                    <a:lnTo>
                      <a:pt x="5861" y="5577"/>
                    </a:lnTo>
                    <a:lnTo>
                      <a:pt x="5499" y="5462"/>
                    </a:lnTo>
                    <a:lnTo>
                      <a:pt x="5081" y="5329"/>
                    </a:lnTo>
                    <a:lnTo>
                      <a:pt x="4624" y="5158"/>
                    </a:lnTo>
                    <a:lnTo>
                      <a:pt x="4624" y="5158"/>
                    </a:lnTo>
                    <a:lnTo>
                      <a:pt x="4301" y="5025"/>
                    </a:lnTo>
                    <a:lnTo>
                      <a:pt x="3996" y="4872"/>
                    </a:lnTo>
                    <a:lnTo>
                      <a:pt x="3711" y="4682"/>
                    </a:lnTo>
                    <a:lnTo>
                      <a:pt x="3425" y="4492"/>
                    </a:lnTo>
                    <a:lnTo>
                      <a:pt x="3178" y="4264"/>
                    </a:lnTo>
                    <a:lnTo>
                      <a:pt x="2950" y="4016"/>
                    </a:lnTo>
                    <a:lnTo>
                      <a:pt x="2759" y="3750"/>
                    </a:lnTo>
                    <a:lnTo>
                      <a:pt x="2588" y="3483"/>
                    </a:lnTo>
                    <a:lnTo>
                      <a:pt x="2588" y="3483"/>
                    </a:lnTo>
                    <a:lnTo>
                      <a:pt x="2588" y="3483"/>
                    </a:lnTo>
                    <a:lnTo>
                      <a:pt x="2455" y="3179"/>
                    </a:lnTo>
                    <a:lnTo>
                      <a:pt x="2341" y="2874"/>
                    </a:lnTo>
                    <a:lnTo>
                      <a:pt x="2284" y="2532"/>
                    </a:lnTo>
                    <a:lnTo>
                      <a:pt x="2265" y="2189"/>
                    </a:lnTo>
                    <a:lnTo>
                      <a:pt x="2265" y="2189"/>
                    </a:lnTo>
                    <a:lnTo>
                      <a:pt x="2284" y="1942"/>
                    </a:lnTo>
                    <a:lnTo>
                      <a:pt x="2303" y="1695"/>
                    </a:lnTo>
                    <a:lnTo>
                      <a:pt x="2341" y="1466"/>
                    </a:lnTo>
                    <a:lnTo>
                      <a:pt x="2398" y="1257"/>
                    </a:lnTo>
                    <a:lnTo>
                      <a:pt x="2455" y="1067"/>
                    </a:lnTo>
                    <a:lnTo>
                      <a:pt x="2512" y="895"/>
                    </a:lnTo>
                    <a:lnTo>
                      <a:pt x="2664" y="572"/>
                    </a:lnTo>
                    <a:lnTo>
                      <a:pt x="2797" y="324"/>
                    </a:lnTo>
                    <a:lnTo>
                      <a:pt x="2931" y="153"/>
                    </a:lnTo>
                    <a:lnTo>
                      <a:pt x="3045" y="1"/>
                    </a:lnTo>
                    <a:lnTo>
                      <a:pt x="3045" y="1"/>
                    </a:lnTo>
                    <a:lnTo>
                      <a:pt x="3349" y="496"/>
                    </a:lnTo>
                    <a:lnTo>
                      <a:pt x="3673" y="933"/>
                    </a:lnTo>
                    <a:lnTo>
                      <a:pt x="4015" y="1352"/>
                    </a:lnTo>
                    <a:lnTo>
                      <a:pt x="4339" y="1733"/>
                    </a:lnTo>
                    <a:lnTo>
                      <a:pt x="4681" y="2094"/>
                    </a:lnTo>
                    <a:lnTo>
                      <a:pt x="5005" y="2399"/>
                    </a:lnTo>
                    <a:lnTo>
                      <a:pt x="5328" y="2684"/>
                    </a:lnTo>
                    <a:lnTo>
                      <a:pt x="5633" y="2931"/>
                    </a:lnTo>
                    <a:lnTo>
                      <a:pt x="5918" y="3160"/>
                    </a:lnTo>
                    <a:lnTo>
                      <a:pt x="6185" y="3350"/>
                    </a:lnTo>
                    <a:lnTo>
                      <a:pt x="6641" y="3636"/>
                    </a:lnTo>
                    <a:lnTo>
                      <a:pt x="6927" y="3807"/>
                    </a:lnTo>
                    <a:lnTo>
                      <a:pt x="7041" y="3864"/>
                    </a:lnTo>
                    <a:lnTo>
                      <a:pt x="7041" y="3864"/>
                    </a:lnTo>
                    <a:lnTo>
                      <a:pt x="7288" y="4187"/>
                    </a:lnTo>
                    <a:lnTo>
                      <a:pt x="7555" y="4473"/>
                    </a:lnTo>
                    <a:lnTo>
                      <a:pt x="7821" y="4739"/>
                    </a:lnTo>
                    <a:lnTo>
                      <a:pt x="8087" y="4968"/>
                    </a:lnTo>
                    <a:lnTo>
                      <a:pt x="8335" y="5196"/>
                    </a:lnTo>
                    <a:lnTo>
                      <a:pt x="8601" y="5386"/>
                    </a:lnTo>
                    <a:lnTo>
                      <a:pt x="9077" y="5710"/>
                    </a:lnTo>
                    <a:lnTo>
                      <a:pt x="9534" y="5957"/>
                    </a:lnTo>
                    <a:lnTo>
                      <a:pt x="9895" y="6147"/>
                    </a:lnTo>
                    <a:lnTo>
                      <a:pt x="10200" y="6319"/>
                    </a:lnTo>
                    <a:lnTo>
                      <a:pt x="10295" y="6395"/>
                    </a:lnTo>
                    <a:lnTo>
                      <a:pt x="10390" y="6452"/>
                    </a:lnTo>
                    <a:lnTo>
                      <a:pt x="10390" y="6452"/>
                    </a:lnTo>
                    <a:lnTo>
                      <a:pt x="10466" y="6566"/>
                    </a:lnTo>
                    <a:lnTo>
                      <a:pt x="10599" y="6737"/>
                    </a:lnTo>
                    <a:lnTo>
                      <a:pt x="10904" y="7232"/>
                    </a:lnTo>
                    <a:lnTo>
                      <a:pt x="11284" y="7898"/>
                    </a:lnTo>
                    <a:lnTo>
                      <a:pt x="11703" y="8621"/>
                    </a:lnTo>
                    <a:lnTo>
                      <a:pt x="12426" y="9934"/>
                    </a:lnTo>
                    <a:lnTo>
                      <a:pt x="12750" y="10505"/>
                    </a:lnTo>
                    <a:lnTo>
                      <a:pt x="12750" y="10505"/>
                    </a:lnTo>
                    <a:lnTo>
                      <a:pt x="12616" y="10752"/>
                    </a:lnTo>
                    <a:lnTo>
                      <a:pt x="12483" y="11000"/>
                    </a:lnTo>
                    <a:lnTo>
                      <a:pt x="12388" y="11266"/>
                    </a:lnTo>
                    <a:lnTo>
                      <a:pt x="12312" y="11552"/>
                    </a:lnTo>
                    <a:lnTo>
                      <a:pt x="12236" y="11856"/>
                    </a:lnTo>
                    <a:lnTo>
                      <a:pt x="12179" y="12142"/>
                    </a:lnTo>
                    <a:lnTo>
                      <a:pt x="12084" y="12732"/>
                    </a:lnTo>
                    <a:lnTo>
                      <a:pt x="12046" y="13245"/>
                    </a:lnTo>
                    <a:lnTo>
                      <a:pt x="12007" y="13683"/>
                    </a:lnTo>
                    <a:lnTo>
                      <a:pt x="12007" y="14064"/>
                    </a:lnTo>
                    <a:close/>
                  </a:path>
                </a:pathLst>
              </a:custGeom>
              <a:solidFill>
                <a:srgbClr val="F9B4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32"/>
              <p:cNvSpPr/>
              <p:nvPr/>
            </p:nvSpPr>
            <p:spPr>
              <a:xfrm>
                <a:off x="4528100" y="3686675"/>
                <a:ext cx="318750" cy="357775"/>
              </a:xfrm>
              <a:custGeom>
                <a:avLst/>
                <a:gdLst/>
                <a:ahLst/>
                <a:cxnLst/>
                <a:rect l="l" t="t" r="r" b="b"/>
                <a:pathLst>
                  <a:path w="12750" h="14311" fill="none" extrusionOk="0">
                    <a:moveTo>
                      <a:pt x="12007" y="14064"/>
                    </a:moveTo>
                    <a:lnTo>
                      <a:pt x="12007" y="14064"/>
                    </a:lnTo>
                    <a:lnTo>
                      <a:pt x="11741" y="14159"/>
                    </a:lnTo>
                    <a:lnTo>
                      <a:pt x="11437" y="14235"/>
                    </a:lnTo>
                    <a:lnTo>
                      <a:pt x="11056" y="14292"/>
                    </a:lnTo>
                    <a:lnTo>
                      <a:pt x="10828" y="14311"/>
                    </a:lnTo>
                    <a:lnTo>
                      <a:pt x="10580" y="14311"/>
                    </a:lnTo>
                    <a:lnTo>
                      <a:pt x="10333" y="14311"/>
                    </a:lnTo>
                    <a:lnTo>
                      <a:pt x="10086" y="14273"/>
                    </a:lnTo>
                    <a:lnTo>
                      <a:pt x="9819" y="14235"/>
                    </a:lnTo>
                    <a:lnTo>
                      <a:pt x="9534" y="14159"/>
                    </a:lnTo>
                    <a:lnTo>
                      <a:pt x="9267" y="14064"/>
                    </a:lnTo>
                    <a:lnTo>
                      <a:pt x="8982" y="13949"/>
                    </a:lnTo>
                    <a:lnTo>
                      <a:pt x="8982" y="13949"/>
                    </a:lnTo>
                    <a:lnTo>
                      <a:pt x="8335" y="13607"/>
                    </a:lnTo>
                    <a:lnTo>
                      <a:pt x="7574" y="13150"/>
                    </a:lnTo>
                    <a:lnTo>
                      <a:pt x="5880" y="12123"/>
                    </a:lnTo>
                    <a:lnTo>
                      <a:pt x="4472" y="11247"/>
                    </a:lnTo>
                    <a:lnTo>
                      <a:pt x="3882" y="10886"/>
                    </a:lnTo>
                    <a:lnTo>
                      <a:pt x="3882" y="10886"/>
                    </a:lnTo>
                    <a:lnTo>
                      <a:pt x="3616" y="11228"/>
                    </a:lnTo>
                    <a:lnTo>
                      <a:pt x="3311" y="11571"/>
                    </a:lnTo>
                    <a:lnTo>
                      <a:pt x="2950" y="11970"/>
                    </a:lnTo>
                    <a:lnTo>
                      <a:pt x="2740" y="12161"/>
                    </a:lnTo>
                    <a:lnTo>
                      <a:pt x="2512" y="12351"/>
                    </a:lnTo>
                    <a:lnTo>
                      <a:pt x="2303" y="12522"/>
                    </a:lnTo>
                    <a:lnTo>
                      <a:pt x="2074" y="12655"/>
                    </a:lnTo>
                    <a:lnTo>
                      <a:pt x="1846" y="12770"/>
                    </a:lnTo>
                    <a:lnTo>
                      <a:pt x="1618" y="12846"/>
                    </a:lnTo>
                    <a:lnTo>
                      <a:pt x="1522" y="12865"/>
                    </a:lnTo>
                    <a:lnTo>
                      <a:pt x="1408" y="12865"/>
                    </a:lnTo>
                    <a:lnTo>
                      <a:pt x="1313" y="12865"/>
                    </a:lnTo>
                    <a:lnTo>
                      <a:pt x="1199" y="12827"/>
                    </a:lnTo>
                    <a:lnTo>
                      <a:pt x="1199" y="12827"/>
                    </a:lnTo>
                    <a:lnTo>
                      <a:pt x="1009" y="12770"/>
                    </a:lnTo>
                    <a:lnTo>
                      <a:pt x="837" y="12693"/>
                    </a:lnTo>
                    <a:lnTo>
                      <a:pt x="704" y="12598"/>
                    </a:lnTo>
                    <a:lnTo>
                      <a:pt x="571" y="12484"/>
                    </a:lnTo>
                    <a:lnTo>
                      <a:pt x="457" y="12389"/>
                    </a:lnTo>
                    <a:lnTo>
                      <a:pt x="362" y="12275"/>
                    </a:lnTo>
                    <a:lnTo>
                      <a:pt x="209" y="12046"/>
                    </a:lnTo>
                    <a:lnTo>
                      <a:pt x="95" y="11837"/>
                    </a:lnTo>
                    <a:lnTo>
                      <a:pt x="38" y="11666"/>
                    </a:lnTo>
                    <a:lnTo>
                      <a:pt x="0" y="11514"/>
                    </a:lnTo>
                    <a:lnTo>
                      <a:pt x="0" y="11514"/>
                    </a:lnTo>
                    <a:lnTo>
                      <a:pt x="152" y="11476"/>
                    </a:lnTo>
                    <a:lnTo>
                      <a:pt x="343" y="11419"/>
                    </a:lnTo>
                    <a:lnTo>
                      <a:pt x="552" y="11342"/>
                    </a:lnTo>
                    <a:lnTo>
                      <a:pt x="761" y="11247"/>
                    </a:lnTo>
                    <a:lnTo>
                      <a:pt x="1256" y="10981"/>
                    </a:lnTo>
                    <a:lnTo>
                      <a:pt x="1770" y="10676"/>
                    </a:lnTo>
                    <a:lnTo>
                      <a:pt x="2284" y="10334"/>
                    </a:lnTo>
                    <a:lnTo>
                      <a:pt x="2816" y="9991"/>
                    </a:lnTo>
                    <a:lnTo>
                      <a:pt x="3292" y="9630"/>
                    </a:lnTo>
                    <a:lnTo>
                      <a:pt x="3730" y="9306"/>
                    </a:lnTo>
                    <a:lnTo>
                      <a:pt x="3730" y="9306"/>
                    </a:lnTo>
                    <a:lnTo>
                      <a:pt x="3730" y="9306"/>
                    </a:lnTo>
                    <a:lnTo>
                      <a:pt x="4225" y="8888"/>
                    </a:lnTo>
                    <a:lnTo>
                      <a:pt x="4377" y="8754"/>
                    </a:lnTo>
                    <a:lnTo>
                      <a:pt x="4472" y="8659"/>
                    </a:lnTo>
                    <a:lnTo>
                      <a:pt x="4472" y="8659"/>
                    </a:lnTo>
                    <a:lnTo>
                      <a:pt x="4548" y="8545"/>
                    </a:lnTo>
                    <a:lnTo>
                      <a:pt x="4662" y="8450"/>
                    </a:lnTo>
                    <a:lnTo>
                      <a:pt x="4795" y="8336"/>
                    </a:lnTo>
                    <a:lnTo>
                      <a:pt x="4929" y="8241"/>
                    </a:lnTo>
                    <a:lnTo>
                      <a:pt x="5252" y="8069"/>
                    </a:lnTo>
                    <a:lnTo>
                      <a:pt x="5595" y="7936"/>
                    </a:lnTo>
                    <a:lnTo>
                      <a:pt x="5595" y="7936"/>
                    </a:lnTo>
                    <a:lnTo>
                      <a:pt x="5994" y="7784"/>
                    </a:lnTo>
                    <a:lnTo>
                      <a:pt x="6299" y="7632"/>
                    </a:lnTo>
                    <a:lnTo>
                      <a:pt x="6527" y="7479"/>
                    </a:lnTo>
                    <a:lnTo>
                      <a:pt x="6698" y="7346"/>
                    </a:lnTo>
                    <a:lnTo>
                      <a:pt x="6832" y="7232"/>
                    </a:lnTo>
                    <a:lnTo>
                      <a:pt x="6946" y="7118"/>
                    </a:lnTo>
                    <a:lnTo>
                      <a:pt x="7079" y="7061"/>
                    </a:lnTo>
                    <a:lnTo>
                      <a:pt x="7155" y="7042"/>
                    </a:lnTo>
                    <a:lnTo>
                      <a:pt x="7231" y="7023"/>
                    </a:lnTo>
                    <a:lnTo>
                      <a:pt x="7231" y="7023"/>
                    </a:lnTo>
                    <a:lnTo>
                      <a:pt x="7593" y="7004"/>
                    </a:lnTo>
                    <a:lnTo>
                      <a:pt x="7935" y="7023"/>
                    </a:lnTo>
                    <a:lnTo>
                      <a:pt x="8335" y="7061"/>
                    </a:lnTo>
                    <a:lnTo>
                      <a:pt x="6717" y="5729"/>
                    </a:lnTo>
                    <a:lnTo>
                      <a:pt x="6717" y="5729"/>
                    </a:lnTo>
                    <a:lnTo>
                      <a:pt x="6584" y="5710"/>
                    </a:lnTo>
                    <a:lnTo>
                      <a:pt x="6166" y="5634"/>
                    </a:lnTo>
                    <a:lnTo>
                      <a:pt x="5861" y="5577"/>
                    </a:lnTo>
                    <a:lnTo>
                      <a:pt x="5499" y="5462"/>
                    </a:lnTo>
                    <a:lnTo>
                      <a:pt x="5081" y="5329"/>
                    </a:lnTo>
                    <a:lnTo>
                      <a:pt x="4624" y="5158"/>
                    </a:lnTo>
                    <a:lnTo>
                      <a:pt x="4624" y="5158"/>
                    </a:lnTo>
                    <a:lnTo>
                      <a:pt x="4301" y="5025"/>
                    </a:lnTo>
                    <a:lnTo>
                      <a:pt x="3996" y="4872"/>
                    </a:lnTo>
                    <a:lnTo>
                      <a:pt x="3711" y="4682"/>
                    </a:lnTo>
                    <a:lnTo>
                      <a:pt x="3425" y="4492"/>
                    </a:lnTo>
                    <a:lnTo>
                      <a:pt x="3178" y="4264"/>
                    </a:lnTo>
                    <a:lnTo>
                      <a:pt x="2950" y="4016"/>
                    </a:lnTo>
                    <a:lnTo>
                      <a:pt x="2759" y="3750"/>
                    </a:lnTo>
                    <a:lnTo>
                      <a:pt x="2588" y="3483"/>
                    </a:lnTo>
                    <a:lnTo>
                      <a:pt x="2588" y="3483"/>
                    </a:lnTo>
                    <a:lnTo>
                      <a:pt x="2588" y="3483"/>
                    </a:lnTo>
                    <a:lnTo>
                      <a:pt x="2455" y="3179"/>
                    </a:lnTo>
                    <a:lnTo>
                      <a:pt x="2341" y="2874"/>
                    </a:lnTo>
                    <a:lnTo>
                      <a:pt x="2284" y="2532"/>
                    </a:lnTo>
                    <a:lnTo>
                      <a:pt x="2265" y="2189"/>
                    </a:lnTo>
                    <a:lnTo>
                      <a:pt x="2265" y="2189"/>
                    </a:lnTo>
                    <a:lnTo>
                      <a:pt x="2284" y="1942"/>
                    </a:lnTo>
                    <a:lnTo>
                      <a:pt x="2303" y="1695"/>
                    </a:lnTo>
                    <a:lnTo>
                      <a:pt x="2341" y="1466"/>
                    </a:lnTo>
                    <a:lnTo>
                      <a:pt x="2398" y="1257"/>
                    </a:lnTo>
                    <a:lnTo>
                      <a:pt x="2455" y="1067"/>
                    </a:lnTo>
                    <a:lnTo>
                      <a:pt x="2512" y="895"/>
                    </a:lnTo>
                    <a:lnTo>
                      <a:pt x="2664" y="572"/>
                    </a:lnTo>
                    <a:lnTo>
                      <a:pt x="2797" y="324"/>
                    </a:lnTo>
                    <a:lnTo>
                      <a:pt x="2931" y="153"/>
                    </a:lnTo>
                    <a:lnTo>
                      <a:pt x="3045" y="1"/>
                    </a:lnTo>
                    <a:lnTo>
                      <a:pt x="3045" y="1"/>
                    </a:lnTo>
                    <a:lnTo>
                      <a:pt x="3349" y="496"/>
                    </a:lnTo>
                    <a:lnTo>
                      <a:pt x="3673" y="933"/>
                    </a:lnTo>
                    <a:lnTo>
                      <a:pt x="4015" y="1352"/>
                    </a:lnTo>
                    <a:lnTo>
                      <a:pt x="4339" y="1733"/>
                    </a:lnTo>
                    <a:lnTo>
                      <a:pt x="4681" y="2094"/>
                    </a:lnTo>
                    <a:lnTo>
                      <a:pt x="5005" y="2399"/>
                    </a:lnTo>
                    <a:lnTo>
                      <a:pt x="5328" y="2684"/>
                    </a:lnTo>
                    <a:lnTo>
                      <a:pt x="5633" y="2931"/>
                    </a:lnTo>
                    <a:lnTo>
                      <a:pt x="5918" y="3160"/>
                    </a:lnTo>
                    <a:lnTo>
                      <a:pt x="6185" y="3350"/>
                    </a:lnTo>
                    <a:lnTo>
                      <a:pt x="6641" y="3636"/>
                    </a:lnTo>
                    <a:lnTo>
                      <a:pt x="6927" y="3807"/>
                    </a:lnTo>
                    <a:lnTo>
                      <a:pt x="7041" y="3864"/>
                    </a:lnTo>
                    <a:lnTo>
                      <a:pt x="7041" y="3864"/>
                    </a:lnTo>
                    <a:lnTo>
                      <a:pt x="7288" y="4187"/>
                    </a:lnTo>
                    <a:lnTo>
                      <a:pt x="7555" y="4473"/>
                    </a:lnTo>
                    <a:lnTo>
                      <a:pt x="7821" y="4739"/>
                    </a:lnTo>
                    <a:lnTo>
                      <a:pt x="8087" y="4968"/>
                    </a:lnTo>
                    <a:lnTo>
                      <a:pt x="8335" y="5196"/>
                    </a:lnTo>
                    <a:lnTo>
                      <a:pt x="8601" y="5386"/>
                    </a:lnTo>
                    <a:lnTo>
                      <a:pt x="9077" y="5710"/>
                    </a:lnTo>
                    <a:lnTo>
                      <a:pt x="9534" y="5957"/>
                    </a:lnTo>
                    <a:lnTo>
                      <a:pt x="9895" y="6147"/>
                    </a:lnTo>
                    <a:lnTo>
                      <a:pt x="10200" y="6319"/>
                    </a:lnTo>
                    <a:lnTo>
                      <a:pt x="10295" y="6395"/>
                    </a:lnTo>
                    <a:lnTo>
                      <a:pt x="10390" y="6452"/>
                    </a:lnTo>
                    <a:lnTo>
                      <a:pt x="10390" y="6452"/>
                    </a:lnTo>
                    <a:lnTo>
                      <a:pt x="10466" y="6566"/>
                    </a:lnTo>
                    <a:lnTo>
                      <a:pt x="10599" y="6737"/>
                    </a:lnTo>
                    <a:lnTo>
                      <a:pt x="10904" y="7232"/>
                    </a:lnTo>
                    <a:lnTo>
                      <a:pt x="11284" y="7898"/>
                    </a:lnTo>
                    <a:lnTo>
                      <a:pt x="11703" y="8621"/>
                    </a:lnTo>
                    <a:lnTo>
                      <a:pt x="12426" y="9934"/>
                    </a:lnTo>
                    <a:lnTo>
                      <a:pt x="12750" y="10505"/>
                    </a:lnTo>
                    <a:lnTo>
                      <a:pt x="12750" y="10505"/>
                    </a:lnTo>
                    <a:lnTo>
                      <a:pt x="12616" y="10752"/>
                    </a:lnTo>
                    <a:lnTo>
                      <a:pt x="12483" y="11000"/>
                    </a:lnTo>
                    <a:lnTo>
                      <a:pt x="12388" y="11266"/>
                    </a:lnTo>
                    <a:lnTo>
                      <a:pt x="12312" y="11552"/>
                    </a:lnTo>
                    <a:lnTo>
                      <a:pt x="12236" y="11856"/>
                    </a:lnTo>
                    <a:lnTo>
                      <a:pt x="12179" y="12142"/>
                    </a:lnTo>
                    <a:lnTo>
                      <a:pt x="12084" y="12732"/>
                    </a:lnTo>
                    <a:lnTo>
                      <a:pt x="12046" y="13245"/>
                    </a:lnTo>
                    <a:lnTo>
                      <a:pt x="12007" y="13683"/>
                    </a:lnTo>
                    <a:lnTo>
                      <a:pt x="12007" y="1406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32"/>
              <p:cNvSpPr/>
              <p:nvPr/>
            </p:nvSpPr>
            <p:spPr>
              <a:xfrm>
                <a:off x="5591825" y="3304675"/>
                <a:ext cx="263575" cy="7995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3198" extrusionOk="0">
                    <a:moveTo>
                      <a:pt x="10542" y="1675"/>
                    </a:moveTo>
                    <a:lnTo>
                      <a:pt x="10542" y="1675"/>
                    </a:lnTo>
                    <a:lnTo>
                      <a:pt x="9934" y="1428"/>
                    </a:lnTo>
                    <a:lnTo>
                      <a:pt x="9268" y="1180"/>
                    </a:lnTo>
                    <a:lnTo>
                      <a:pt x="8468" y="876"/>
                    </a:lnTo>
                    <a:lnTo>
                      <a:pt x="7612" y="571"/>
                    </a:lnTo>
                    <a:lnTo>
                      <a:pt x="6756" y="305"/>
                    </a:lnTo>
                    <a:lnTo>
                      <a:pt x="6337" y="191"/>
                    </a:lnTo>
                    <a:lnTo>
                      <a:pt x="5956" y="115"/>
                    </a:lnTo>
                    <a:lnTo>
                      <a:pt x="5614" y="39"/>
                    </a:lnTo>
                    <a:lnTo>
                      <a:pt x="5328" y="0"/>
                    </a:lnTo>
                    <a:lnTo>
                      <a:pt x="5328" y="0"/>
                    </a:lnTo>
                    <a:lnTo>
                      <a:pt x="5176" y="20"/>
                    </a:lnTo>
                    <a:lnTo>
                      <a:pt x="5024" y="39"/>
                    </a:lnTo>
                    <a:lnTo>
                      <a:pt x="4853" y="58"/>
                    </a:lnTo>
                    <a:lnTo>
                      <a:pt x="4681" y="115"/>
                    </a:lnTo>
                    <a:lnTo>
                      <a:pt x="4282" y="267"/>
                    </a:lnTo>
                    <a:lnTo>
                      <a:pt x="3882" y="476"/>
                    </a:lnTo>
                    <a:lnTo>
                      <a:pt x="3445" y="705"/>
                    </a:lnTo>
                    <a:lnTo>
                      <a:pt x="3007" y="971"/>
                    </a:lnTo>
                    <a:lnTo>
                      <a:pt x="2550" y="1275"/>
                    </a:lnTo>
                    <a:lnTo>
                      <a:pt x="2113" y="1561"/>
                    </a:lnTo>
                    <a:lnTo>
                      <a:pt x="1294" y="2170"/>
                    </a:lnTo>
                    <a:lnTo>
                      <a:pt x="628" y="2684"/>
                    </a:lnTo>
                    <a:lnTo>
                      <a:pt x="0" y="3197"/>
                    </a:lnTo>
                    <a:lnTo>
                      <a:pt x="0" y="3197"/>
                    </a:lnTo>
                    <a:lnTo>
                      <a:pt x="1066" y="2950"/>
                    </a:lnTo>
                    <a:lnTo>
                      <a:pt x="2246" y="2684"/>
                    </a:lnTo>
                    <a:lnTo>
                      <a:pt x="3711" y="2398"/>
                    </a:lnTo>
                    <a:lnTo>
                      <a:pt x="4529" y="2246"/>
                    </a:lnTo>
                    <a:lnTo>
                      <a:pt x="5386" y="2094"/>
                    </a:lnTo>
                    <a:lnTo>
                      <a:pt x="6261" y="1980"/>
                    </a:lnTo>
                    <a:lnTo>
                      <a:pt x="7136" y="1865"/>
                    </a:lnTo>
                    <a:lnTo>
                      <a:pt x="8031" y="1770"/>
                    </a:lnTo>
                    <a:lnTo>
                      <a:pt x="8887" y="1694"/>
                    </a:lnTo>
                    <a:lnTo>
                      <a:pt x="9743" y="1675"/>
                    </a:lnTo>
                    <a:lnTo>
                      <a:pt x="10542" y="1675"/>
                    </a:lnTo>
                    <a:close/>
                  </a:path>
                </a:pathLst>
              </a:custGeom>
              <a:solidFill>
                <a:srgbClr val="94D6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32"/>
              <p:cNvSpPr/>
              <p:nvPr/>
            </p:nvSpPr>
            <p:spPr>
              <a:xfrm>
                <a:off x="5591825" y="3304675"/>
                <a:ext cx="263575" cy="79950"/>
              </a:xfrm>
              <a:custGeom>
                <a:avLst/>
                <a:gdLst/>
                <a:ahLst/>
                <a:cxnLst/>
                <a:rect l="l" t="t" r="r" b="b"/>
                <a:pathLst>
                  <a:path w="10543" h="3198" fill="none" extrusionOk="0">
                    <a:moveTo>
                      <a:pt x="10542" y="1675"/>
                    </a:moveTo>
                    <a:lnTo>
                      <a:pt x="10542" y="1675"/>
                    </a:lnTo>
                    <a:lnTo>
                      <a:pt x="9934" y="1428"/>
                    </a:lnTo>
                    <a:lnTo>
                      <a:pt x="9268" y="1180"/>
                    </a:lnTo>
                    <a:lnTo>
                      <a:pt x="8468" y="876"/>
                    </a:lnTo>
                    <a:lnTo>
                      <a:pt x="7612" y="571"/>
                    </a:lnTo>
                    <a:lnTo>
                      <a:pt x="6756" y="305"/>
                    </a:lnTo>
                    <a:lnTo>
                      <a:pt x="6337" y="191"/>
                    </a:lnTo>
                    <a:lnTo>
                      <a:pt x="5956" y="115"/>
                    </a:lnTo>
                    <a:lnTo>
                      <a:pt x="5614" y="39"/>
                    </a:lnTo>
                    <a:lnTo>
                      <a:pt x="5328" y="0"/>
                    </a:lnTo>
                    <a:lnTo>
                      <a:pt x="5328" y="0"/>
                    </a:lnTo>
                    <a:lnTo>
                      <a:pt x="5176" y="20"/>
                    </a:lnTo>
                    <a:lnTo>
                      <a:pt x="5024" y="39"/>
                    </a:lnTo>
                    <a:lnTo>
                      <a:pt x="4853" y="58"/>
                    </a:lnTo>
                    <a:lnTo>
                      <a:pt x="4681" y="115"/>
                    </a:lnTo>
                    <a:lnTo>
                      <a:pt x="4282" y="267"/>
                    </a:lnTo>
                    <a:lnTo>
                      <a:pt x="3882" y="476"/>
                    </a:lnTo>
                    <a:lnTo>
                      <a:pt x="3445" y="705"/>
                    </a:lnTo>
                    <a:lnTo>
                      <a:pt x="3007" y="971"/>
                    </a:lnTo>
                    <a:lnTo>
                      <a:pt x="2550" y="1275"/>
                    </a:lnTo>
                    <a:lnTo>
                      <a:pt x="2113" y="1561"/>
                    </a:lnTo>
                    <a:lnTo>
                      <a:pt x="1294" y="2170"/>
                    </a:lnTo>
                    <a:lnTo>
                      <a:pt x="628" y="2684"/>
                    </a:lnTo>
                    <a:lnTo>
                      <a:pt x="0" y="3197"/>
                    </a:lnTo>
                    <a:lnTo>
                      <a:pt x="0" y="3197"/>
                    </a:lnTo>
                    <a:lnTo>
                      <a:pt x="1066" y="2950"/>
                    </a:lnTo>
                    <a:lnTo>
                      <a:pt x="2246" y="2684"/>
                    </a:lnTo>
                    <a:lnTo>
                      <a:pt x="3711" y="2398"/>
                    </a:lnTo>
                    <a:lnTo>
                      <a:pt x="4529" y="2246"/>
                    </a:lnTo>
                    <a:lnTo>
                      <a:pt x="5386" y="2094"/>
                    </a:lnTo>
                    <a:lnTo>
                      <a:pt x="6261" y="1980"/>
                    </a:lnTo>
                    <a:lnTo>
                      <a:pt x="7136" y="1865"/>
                    </a:lnTo>
                    <a:lnTo>
                      <a:pt x="8031" y="1770"/>
                    </a:lnTo>
                    <a:lnTo>
                      <a:pt x="8887" y="1694"/>
                    </a:lnTo>
                    <a:lnTo>
                      <a:pt x="9743" y="1675"/>
                    </a:lnTo>
                    <a:lnTo>
                      <a:pt x="10542" y="16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32"/>
              <p:cNvSpPr/>
              <p:nvPr/>
            </p:nvSpPr>
            <p:spPr>
              <a:xfrm>
                <a:off x="5867750" y="4580100"/>
                <a:ext cx="261200" cy="574250"/>
              </a:xfrm>
              <a:custGeom>
                <a:avLst/>
                <a:gdLst/>
                <a:ahLst/>
                <a:cxnLst/>
                <a:rect l="l" t="t" r="r" b="b"/>
                <a:pathLst>
                  <a:path w="10448" h="22970" extrusionOk="0">
                    <a:moveTo>
                      <a:pt x="1313" y="1"/>
                    </a:moveTo>
                    <a:lnTo>
                      <a:pt x="1446" y="1219"/>
                    </a:lnTo>
                    <a:lnTo>
                      <a:pt x="1446" y="1333"/>
                    </a:lnTo>
                    <a:lnTo>
                      <a:pt x="1485" y="1771"/>
                    </a:lnTo>
                    <a:lnTo>
                      <a:pt x="1599" y="3103"/>
                    </a:lnTo>
                    <a:lnTo>
                      <a:pt x="1618" y="3312"/>
                    </a:lnTo>
                    <a:lnTo>
                      <a:pt x="1694" y="5006"/>
                    </a:lnTo>
                    <a:lnTo>
                      <a:pt x="1732" y="5919"/>
                    </a:lnTo>
                    <a:lnTo>
                      <a:pt x="1751" y="6889"/>
                    </a:lnTo>
                    <a:lnTo>
                      <a:pt x="1751" y="7879"/>
                    </a:lnTo>
                    <a:lnTo>
                      <a:pt x="1732" y="8888"/>
                    </a:lnTo>
                    <a:lnTo>
                      <a:pt x="1694" y="9915"/>
                    </a:lnTo>
                    <a:lnTo>
                      <a:pt x="1637" y="10943"/>
                    </a:lnTo>
                    <a:lnTo>
                      <a:pt x="1561" y="11970"/>
                    </a:lnTo>
                    <a:lnTo>
                      <a:pt x="1446" y="12979"/>
                    </a:lnTo>
                    <a:lnTo>
                      <a:pt x="1294" y="13968"/>
                    </a:lnTo>
                    <a:lnTo>
                      <a:pt x="1123" y="14920"/>
                    </a:lnTo>
                    <a:lnTo>
                      <a:pt x="1028" y="15377"/>
                    </a:lnTo>
                    <a:lnTo>
                      <a:pt x="914" y="15814"/>
                    </a:lnTo>
                    <a:lnTo>
                      <a:pt x="780" y="16252"/>
                    </a:lnTo>
                    <a:lnTo>
                      <a:pt x="647" y="16671"/>
                    </a:lnTo>
                    <a:lnTo>
                      <a:pt x="514" y="17089"/>
                    </a:lnTo>
                    <a:lnTo>
                      <a:pt x="362" y="17470"/>
                    </a:lnTo>
                    <a:lnTo>
                      <a:pt x="191" y="17850"/>
                    </a:lnTo>
                    <a:lnTo>
                      <a:pt x="0" y="18212"/>
                    </a:lnTo>
                    <a:lnTo>
                      <a:pt x="362" y="18669"/>
                    </a:lnTo>
                    <a:lnTo>
                      <a:pt x="761" y="19144"/>
                    </a:lnTo>
                    <a:lnTo>
                      <a:pt x="1275" y="19753"/>
                    </a:lnTo>
                    <a:lnTo>
                      <a:pt x="1618" y="20153"/>
                    </a:lnTo>
                    <a:lnTo>
                      <a:pt x="2017" y="20571"/>
                    </a:lnTo>
                    <a:lnTo>
                      <a:pt x="2417" y="20990"/>
                    </a:lnTo>
                    <a:lnTo>
                      <a:pt x="2817" y="21371"/>
                    </a:lnTo>
                    <a:lnTo>
                      <a:pt x="3235" y="21751"/>
                    </a:lnTo>
                    <a:lnTo>
                      <a:pt x="3635" y="22075"/>
                    </a:lnTo>
                    <a:lnTo>
                      <a:pt x="4034" y="22341"/>
                    </a:lnTo>
                    <a:lnTo>
                      <a:pt x="4206" y="22455"/>
                    </a:lnTo>
                    <a:lnTo>
                      <a:pt x="4396" y="22551"/>
                    </a:lnTo>
                    <a:lnTo>
                      <a:pt x="4719" y="22684"/>
                    </a:lnTo>
                    <a:lnTo>
                      <a:pt x="5024" y="22798"/>
                    </a:lnTo>
                    <a:lnTo>
                      <a:pt x="5309" y="22874"/>
                    </a:lnTo>
                    <a:lnTo>
                      <a:pt x="5595" y="22912"/>
                    </a:lnTo>
                    <a:lnTo>
                      <a:pt x="5861" y="22950"/>
                    </a:lnTo>
                    <a:lnTo>
                      <a:pt x="6109" y="22969"/>
                    </a:lnTo>
                    <a:lnTo>
                      <a:pt x="6356" y="22969"/>
                    </a:lnTo>
                    <a:lnTo>
                      <a:pt x="6565" y="22950"/>
                    </a:lnTo>
                    <a:lnTo>
                      <a:pt x="6927" y="22893"/>
                    </a:lnTo>
                    <a:lnTo>
                      <a:pt x="7212" y="22817"/>
                    </a:lnTo>
                    <a:lnTo>
                      <a:pt x="7384" y="22760"/>
                    </a:lnTo>
                    <a:lnTo>
                      <a:pt x="7441" y="22741"/>
                    </a:lnTo>
                    <a:lnTo>
                      <a:pt x="7593" y="22208"/>
                    </a:lnTo>
                    <a:lnTo>
                      <a:pt x="7973" y="20724"/>
                    </a:lnTo>
                    <a:lnTo>
                      <a:pt x="8240" y="19677"/>
                    </a:lnTo>
                    <a:lnTo>
                      <a:pt x="8525" y="18478"/>
                    </a:lnTo>
                    <a:lnTo>
                      <a:pt x="8830" y="17127"/>
                    </a:lnTo>
                    <a:lnTo>
                      <a:pt x="9134" y="15643"/>
                    </a:lnTo>
                    <a:lnTo>
                      <a:pt x="9420" y="14083"/>
                    </a:lnTo>
                    <a:lnTo>
                      <a:pt x="9705" y="12427"/>
                    </a:lnTo>
                    <a:lnTo>
                      <a:pt x="9952" y="10714"/>
                    </a:lnTo>
                    <a:lnTo>
                      <a:pt x="10067" y="9839"/>
                    </a:lnTo>
                    <a:lnTo>
                      <a:pt x="10162" y="8964"/>
                    </a:lnTo>
                    <a:lnTo>
                      <a:pt x="10257" y="8088"/>
                    </a:lnTo>
                    <a:lnTo>
                      <a:pt x="10314" y="7213"/>
                    </a:lnTo>
                    <a:lnTo>
                      <a:pt x="10371" y="6338"/>
                    </a:lnTo>
                    <a:lnTo>
                      <a:pt x="10409" y="5462"/>
                    </a:lnTo>
                    <a:lnTo>
                      <a:pt x="10447" y="4606"/>
                    </a:lnTo>
                    <a:lnTo>
                      <a:pt x="10447" y="3769"/>
                    </a:lnTo>
                    <a:lnTo>
                      <a:pt x="10428" y="2931"/>
                    </a:lnTo>
                    <a:lnTo>
                      <a:pt x="10371" y="2113"/>
                    </a:lnTo>
                    <a:lnTo>
                      <a:pt x="1313" y="1"/>
                    </a:lnTo>
                    <a:close/>
                  </a:path>
                </a:pathLst>
              </a:custGeom>
              <a:solidFill>
                <a:srgbClr val="635E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32"/>
              <p:cNvSpPr/>
              <p:nvPr/>
            </p:nvSpPr>
            <p:spPr>
              <a:xfrm>
                <a:off x="5867750" y="4580100"/>
                <a:ext cx="261200" cy="574250"/>
              </a:xfrm>
              <a:custGeom>
                <a:avLst/>
                <a:gdLst/>
                <a:ahLst/>
                <a:cxnLst/>
                <a:rect l="l" t="t" r="r" b="b"/>
                <a:pathLst>
                  <a:path w="10448" h="22970" fill="none" extrusionOk="0">
                    <a:moveTo>
                      <a:pt x="7441" y="22741"/>
                    </a:moveTo>
                    <a:lnTo>
                      <a:pt x="7441" y="22741"/>
                    </a:lnTo>
                    <a:lnTo>
                      <a:pt x="7384" y="22760"/>
                    </a:lnTo>
                    <a:lnTo>
                      <a:pt x="7212" y="22817"/>
                    </a:lnTo>
                    <a:lnTo>
                      <a:pt x="6927" y="22893"/>
                    </a:lnTo>
                    <a:lnTo>
                      <a:pt x="6565" y="22950"/>
                    </a:lnTo>
                    <a:lnTo>
                      <a:pt x="6356" y="22969"/>
                    </a:lnTo>
                    <a:lnTo>
                      <a:pt x="6109" y="22969"/>
                    </a:lnTo>
                    <a:lnTo>
                      <a:pt x="5861" y="22950"/>
                    </a:lnTo>
                    <a:lnTo>
                      <a:pt x="5595" y="22912"/>
                    </a:lnTo>
                    <a:lnTo>
                      <a:pt x="5309" y="22874"/>
                    </a:lnTo>
                    <a:lnTo>
                      <a:pt x="5024" y="22798"/>
                    </a:lnTo>
                    <a:lnTo>
                      <a:pt x="4719" y="22684"/>
                    </a:lnTo>
                    <a:lnTo>
                      <a:pt x="4396" y="22551"/>
                    </a:lnTo>
                    <a:lnTo>
                      <a:pt x="4396" y="22551"/>
                    </a:lnTo>
                    <a:lnTo>
                      <a:pt x="4206" y="22455"/>
                    </a:lnTo>
                    <a:lnTo>
                      <a:pt x="4034" y="22341"/>
                    </a:lnTo>
                    <a:lnTo>
                      <a:pt x="3635" y="22075"/>
                    </a:lnTo>
                    <a:lnTo>
                      <a:pt x="3235" y="21751"/>
                    </a:lnTo>
                    <a:lnTo>
                      <a:pt x="2817" y="21371"/>
                    </a:lnTo>
                    <a:lnTo>
                      <a:pt x="2417" y="20990"/>
                    </a:lnTo>
                    <a:lnTo>
                      <a:pt x="2017" y="20571"/>
                    </a:lnTo>
                    <a:lnTo>
                      <a:pt x="1618" y="20153"/>
                    </a:lnTo>
                    <a:lnTo>
                      <a:pt x="1275" y="19753"/>
                    </a:lnTo>
                    <a:lnTo>
                      <a:pt x="1275" y="19753"/>
                    </a:lnTo>
                    <a:lnTo>
                      <a:pt x="761" y="19144"/>
                    </a:lnTo>
                    <a:lnTo>
                      <a:pt x="362" y="18669"/>
                    </a:lnTo>
                    <a:lnTo>
                      <a:pt x="0" y="18212"/>
                    </a:lnTo>
                    <a:lnTo>
                      <a:pt x="0" y="18212"/>
                    </a:lnTo>
                    <a:lnTo>
                      <a:pt x="191" y="17850"/>
                    </a:lnTo>
                    <a:lnTo>
                      <a:pt x="362" y="17470"/>
                    </a:lnTo>
                    <a:lnTo>
                      <a:pt x="514" y="17089"/>
                    </a:lnTo>
                    <a:lnTo>
                      <a:pt x="647" y="16671"/>
                    </a:lnTo>
                    <a:lnTo>
                      <a:pt x="780" y="16252"/>
                    </a:lnTo>
                    <a:lnTo>
                      <a:pt x="914" y="15814"/>
                    </a:lnTo>
                    <a:lnTo>
                      <a:pt x="1028" y="15377"/>
                    </a:lnTo>
                    <a:lnTo>
                      <a:pt x="1123" y="14920"/>
                    </a:lnTo>
                    <a:lnTo>
                      <a:pt x="1294" y="13968"/>
                    </a:lnTo>
                    <a:lnTo>
                      <a:pt x="1446" y="12979"/>
                    </a:lnTo>
                    <a:lnTo>
                      <a:pt x="1561" y="11970"/>
                    </a:lnTo>
                    <a:lnTo>
                      <a:pt x="1637" y="10943"/>
                    </a:lnTo>
                    <a:lnTo>
                      <a:pt x="1694" y="9915"/>
                    </a:lnTo>
                    <a:lnTo>
                      <a:pt x="1732" y="8888"/>
                    </a:lnTo>
                    <a:lnTo>
                      <a:pt x="1751" y="7879"/>
                    </a:lnTo>
                    <a:lnTo>
                      <a:pt x="1751" y="6889"/>
                    </a:lnTo>
                    <a:lnTo>
                      <a:pt x="1732" y="5919"/>
                    </a:lnTo>
                    <a:lnTo>
                      <a:pt x="1694" y="5006"/>
                    </a:lnTo>
                    <a:lnTo>
                      <a:pt x="1618" y="3312"/>
                    </a:lnTo>
                    <a:lnTo>
                      <a:pt x="1599" y="3103"/>
                    </a:lnTo>
                    <a:lnTo>
                      <a:pt x="1599" y="3103"/>
                    </a:lnTo>
                    <a:lnTo>
                      <a:pt x="1485" y="1771"/>
                    </a:lnTo>
                    <a:lnTo>
                      <a:pt x="1446" y="1333"/>
                    </a:lnTo>
                    <a:lnTo>
                      <a:pt x="1446" y="1333"/>
                    </a:lnTo>
                    <a:lnTo>
                      <a:pt x="1446" y="1219"/>
                    </a:lnTo>
                    <a:lnTo>
                      <a:pt x="1446" y="1219"/>
                    </a:lnTo>
                    <a:lnTo>
                      <a:pt x="1313" y="1"/>
                    </a:lnTo>
                    <a:lnTo>
                      <a:pt x="10371" y="2113"/>
                    </a:lnTo>
                    <a:lnTo>
                      <a:pt x="10371" y="2113"/>
                    </a:lnTo>
                    <a:lnTo>
                      <a:pt x="10428" y="2931"/>
                    </a:lnTo>
                    <a:lnTo>
                      <a:pt x="10447" y="3769"/>
                    </a:lnTo>
                    <a:lnTo>
                      <a:pt x="10447" y="4606"/>
                    </a:lnTo>
                    <a:lnTo>
                      <a:pt x="10409" y="5462"/>
                    </a:lnTo>
                    <a:lnTo>
                      <a:pt x="10371" y="6338"/>
                    </a:lnTo>
                    <a:lnTo>
                      <a:pt x="10314" y="7213"/>
                    </a:lnTo>
                    <a:lnTo>
                      <a:pt x="10257" y="8088"/>
                    </a:lnTo>
                    <a:lnTo>
                      <a:pt x="10162" y="8964"/>
                    </a:lnTo>
                    <a:lnTo>
                      <a:pt x="10067" y="9839"/>
                    </a:lnTo>
                    <a:lnTo>
                      <a:pt x="9952" y="10714"/>
                    </a:lnTo>
                    <a:lnTo>
                      <a:pt x="9705" y="12427"/>
                    </a:lnTo>
                    <a:lnTo>
                      <a:pt x="9420" y="14083"/>
                    </a:lnTo>
                    <a:lnTo>
                      <a:pt x="9134" y="15643"/>
                    </a:lnTo>
                    <a:lnTo>
                      <a:pt x="8830" y="17127"/>
                    </a:lnTo>
                    <a:lnTo>
                      <a:pt x="8525" y="18478"/>
                    </a:lnTo>
                    <a:lnTo>
                      <a:pt x="8240" y="19677"/>
                    </a:lnTo>
                    <a:lnTo>
                      <a:pt x="7973" y="20724"/>
                    </a:lnTo>
                    <a:lnTo>
                      <a:pt x="7593" y="22208"/>
                    </a:lnTo>
                    <a:lnTo>
                      <a:pt x="7441" y="2274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32"/>
              <p:cNvSpPr/>
              <p:nvPr/>
            </p:nvSpPr>
            <p:spPr>
              <a:xfrm>
                <a:off x="4817800" y="3402200"/>
                <a:ext cx="872525" cy="654150"/>
              </a:xfrm>
              <a:custGeom>
                <a:avLst/>
                <a:gdLst/>
                <a:ahLst/>
                <a:cxnLst/>
                <a:rect l="l" t="t" r="r" b="b"/>
                <a:pathLst>
                  <a:path w="34901" h="26166" extrusionOk="0">
                    <a:moveTo>
                      <a:pt x="34900" y="19791"/>
                    </a:moveTo>
                    <a:lnTo>
                      <a:pt x="34900" y="19791"/>
                    </a:lnTo>
                    <a:lnTo>
                      <a:pt x="34900" y="20419"/>
                    </a:lnTo>
                    <a:lnTo>
                      <a:pt x="34862" y="20990"/>
                    </a:lnTo>
                    <a:lnTo>
                      <a:pt x="34805" y="21504"/>
                    </a:lnTo>
                    <a:lnTo>
                      <a:pt x="34748" y="21960"/>
                    </a:lnTo>
                    <a:lnTo>
                      <a:pt x="34672" y="22360"/>
                    </a:lnTo>
                    <a:lnTo>
                      <a:pt x="34577" y="22702"/>
                    </a:lnTo>
                    <a:lnTo>
                      <a:pt x="34501" y="23007"/>
                    </a:lnTo>
                    <a:lnTo>
                      <a:pt x="34406" y="23254"/>
                    </a:lnTo>
                    <a:lnTo>
                      <a:pt x="34310" y="23464"/>
                    </a:lnTo>
                    <a:lnTo>
                      <a:pt x="34215" y="23635"/>
                    </a:lnTo>
                    <a:lnTo>
                      <a:pt x="34120" y="23787"/>
                    </a:lnTo>
                    <a:lnTo>
                      <a:pt x="34044" y="23882"/>
                    </a:lnTo>
                    <a:lnTo>
                      <a:pt x="33930" y="24015"/>
                    </a:lnTo>
                    <a:lnTo>
                      <a:pt x="33892" y="24053"/>
                    </a:lnTo>
                    <a:lnTo>
                      <a:pt x="27251" y="18192"/>
                    </a:lnTo>
                    <a:lnTo>
                      <a:pt x="27251" y="18192"/>
                    </a:lnTo>
                    <a:lnTo>
                      <a:pt x="26870" y="18459"/>
                    </a:lnTo>
                    <a:lnTo>
                      <a:pt x="25900" y="19125"/>
                    </a:lnTo>
                    <a:lnTo>
                      <a:pt x="24587" y="20095"/>
                    </a:lnTo>
                    <a:lnTo>
                      <a:pt x="23882" y="20628"/>
                    </a:lnTo>
                    <a:lnTo>
                      <a:pt x="23178" y="21199"/>
                    </a:lnTo>
                    <a:lnTo>
                      <a:pt x="23178" y="21199"/>
                    </a:lnTo>
                    <a:lnTo>
                      <a:pt x="22779" y="21504"/>
                    </a:lnTo>
                    <a:lnTo>
                      <a:pt x="22341" y="21827"/>
                    </a:lnTo>
                    <a:lnTo>
                      <a:pt x="21314" y="22569"/>
                    </a:lnTo>
                    <a:lnTo>
                      <a:pt x="20153" y="23368"/>
                    </a:lnTo>
                    <a:lnTo>
                      <a:pt x="18992" y="24168"/>
                    </a:lnTo>
                    <a:lnTo>
                      <a:pt x="17888" y="24891"/>
                    </a:lnTo>
                    <a:lnTo>
                      <a:pt x="16975" y="25500"/>
                    </a:lnTo>
                    <a:lnTo>
                      <a:pt x="16290" y="25918"/>
                    </a:lnTo>
                    <a:lnTo>
                      <a:pt x="15985" y="26090"/>
                    </a:lnTo>
                    <a:lnTo>
                      <a:pt x="15985" y="26090"/>
                    </a:lnTo>
                    <a:lnTo>
                      <a:pt x="15795" y="26128"/>
                    </a:lnTo>
                    <a:lnTo>
                      <a:pt x="15357" y="26128"/>
                    </a:lnTo>
                    <a:lnTo>
                      <a:pt x="13873" y="26166"/>
                    </a:lnTo>
                    <a:lnTo>
                      <a:pt x="11818" y="26166"/>
                    </a:lnTo>
                    <a:lnTo>
                      <a:pt x="9458" y="26166"/>
                    </a:lnTo>
                    <a:lnTo>
                      <a:pt x="4929" y="26147"/>
                    </a:lnTo>
                    <a:lnTo>
                      <a:pt x="3293" y="26128"/>
                    </a:lnTo>
                    <a:lnTo>
                      <a:pt x="2456" y="26090"/>
                    </a:lnTo>
                    <a:lnTo>
                      <a:pt x="2456" y="26090"/>
                    </a:lnTo>
                    <a:lnTo>
                      <a:pt x="2094" y="26052"/>
                    </a:lnTo>
                    <a:lnTo>
                      <a:pt x="1752" y="25975"/>
                    </a:lnTo>
                    <a:lnTo>
                      <a:pt x="1409" y="25861"/>
                    </a:lnTo>
                    <a:lnTo>
                      <a:pt x="1085" y="25747"/>
                    </a:lnTo>
                    <a:lnTo>
                      <a:pt x="610" y="25538"/>
                    </a:lnTo>
                    <a:lnTo>
                      <a:pt x="419" y="25443"/>
                    </a:lnTo>
                    <a:lnTo>
                      <a:pt x="419" y="25443"/>
                    </a:lnTo>
                    <a:lnTo>
                      <a:pt x="343" y="25347"/>
                    </a:lnTo>
                    <a:lnTo>
                      <a:pt x="267" y="25233"/>
                    </a:lnTo>
                    <a:lnTo>
                      <a:pt x="153" y="24986"/>
                    </a:lnTo>
                    <a:lnTo>
                      <a:pt x="77" y="24719"/>
                    </a:lnTo>
                    <a:lnTo>
                      <a:pt x="39" y="24434"/>
                    </a:lnTo>
                    <a:lnTo>
                      <a:pt x="1" y="24149"/>
                    </a:lnTo>
                    <a:lnTo>
                      <a:pt x="1" y="23844"/>
                    </a:lnTo>
                    <a:lnTo>
                      <a:pt x="20" y="23559"/>
                    </a:lnTo>
                    <a:lnTo>
                      <a:pt x="39" y="23254"/>
                    </a:lnTo>
                    <a:lnTo>
                      <a:pt x="115" y="22721"/>
                    </a:lnTo>
                    <a:lnTo>
                      <a:pt x="210" y="22303"/>
                    </a:lnTo>
                    <a:lnTo>
                      <a:pt x="324" y="21884"/>
                    </a:lnTo>
                    <a:lnTo>
                      <a:pt x="1028" y="21656"/>
                    </a:lnTo>
                    <a:lnTo>
                      <a:pt x="1162" y="20191"/>
                    </a:lnTo>
                    <a:lnTo>
                      <a:pt x="1162" y="20191"/>
                    </a:lnTo>
                    <a:lnTo>
                      <a:pt x="1390" y="20210"/>
                    </a:lnTo>
                    <a:lnTo>
                      <a:pt x="1656" y="20210"/>
                    </a:lnTo>
                    <a:lnTo>
                      <a:pt x="1980" y="20191"/>
                    </a:lnTo>
                    <a:lnTo>
                      <a:pt x="2341" y="20152"/>
                    </a:lnTo>
                    <a:lnTo>
                      <a:pt x="2722" y="20095"/>
                    </a:lnTo>
                    <a:lnTo>
                      <a:pt x="3122" y="20000"/>
                    </a:lnTo>
                    <a:lnTo>
                      <a:pt x="3293" y="19943"/>
                    </a:lnTo>
                    <a:lnTo>
                      <a:pt x="3483" y="19867"/>
                    </a:lnTo>
                    <a:lnTo>
                      <a:pt x="3483" y="19867"/>
                    </a:lnTo>
                    <a:lnTo>
                      <a:pt x="3673" y="19753"/>
                    </a:lnTo>
                    <a:lnTo>
                      <a:pt x="3921" y="19601"/>
                    </a:lnTo>
                    <a:lnTo>
                      <a:pt x="4530" y="19201"/>
                    </a:lnTo>
                    <a:lnTo>
                      <a:pt x="5234" y="18687"/>
                    </a:lnTo>
                    <a:lnTo>
                      <a:pt x="5976" y="18135"/>
                    </a:lnTo>
                    <a:lnTo>
                      <a:pt x="7346" y="17146"/>
                    </a:lnTo>
                    <a:lnTo>
                      <a:pt x="7841" y="16803"/>
                    </a:lnTo>
                    <a:lnTo>
                      <a:pt x="8012" y="16689"/>
                    </a:lnTo>
                    <a:lnTo>
                      <a:pt x="8107" y="16632"/>
                    </a:lnTo>
                    <a:lnTo>
                      <a:pt x="8107" y="16632"/>
                    </a:lnTo>
                    <a:lnTo>
                      <a:pt x="8298" y="16594"/>
                    </a:lnTo>
                    <a:lnTo>
                      <a:pt x="8507" y="16575"/>
                    </a:lnTo>
                    <a:lnTo>
                      <a:pt x="8754" y="16575"/>
                    </a:lnTo>
                    <a:lnTo>
                      <a:pt x="8983" y="16594"/>
                    </a:lnTo>
                    <a:lnTo>
                      <a:pt x="9401" y="16613"/>
                    </a:lnTo>
                    <a:lnTo>
                      <a:pt x="9573" y="16632"/>
                    </a:lnTo>
                    <a:lnTo>
                      <a:pt x="9573" y="16632"/>
                    </a:lnTo>
                    <a:lnTo>
                      <a:pt x="11475" y="14444"/>
                    </a:lnTo>
                    <a:lnTo>
                      <a:pt x="15757" y="9572"/>
                    </a:lnTo>
                    <a:lnTo>
                      <a:pt x="18079" y="6946"/>
                    </a:lnTo>
                    <a:lnTo>
                      <a:pt x="20172" y="4606"/>
                    </a:lnTo>
                    <a:lnTo>
                      <a:pt x="21047" y="3654"/>
                    </a:lnTo>
                    <a:lnTo>
                      <a:pt x="21751" y="2893"/>
                    </a:lnTo>
                    <a:lnTo>
                      <a:pt x="22265" y="2360"/>
                    </a:lnTo>
                    <a:lnTo>
                      <a:pt x="22436" y="2189"/>
                    </a:lnTo>
                    <a:lnTo>
                      <a:pt x="22550" y="2113"/>
                    </a:lnTo>
                    <a:lnTo>
                      <a:pt x="22550" y="2113"/>
                    </a:lnTo>
                    <a:lnTo>
                      <a:pt x="22741" y="1999"/>
                    </a:lnTo>
                    <a:lnTo>
                      <a:pt x="23007" y="1846"/>
                    </a:lnTo>
                    <a:lnTo>
                      <a:pt x="23730" y="1542"/>
                    </a:lnTo>
                    <a:lnTo>
                      <a:pt x="24625" y="1199"/>
                    </a:lnTo>
                    <a:lnTo>
                      <a:pt x="25576" y="838"/>
                    </a:lnTo>
                    <a:lnTo>
                      <a:pt x="27270" y="248"/>
                    </a:lnTo>
                    <a:lnTo>
                      <a:pt x="28012" y="0"/>
                    </a:lnTo>
                    <a:lnTo>
                      <a:pt x="28012" y="0"/>
                    </a:lnTo>
                    <a:lnTo>
                      <a:pt x="28335" y="362"/>
                    </a:lnTo>
                    <a:lnTo>
                      <a:pt x="28697" y="800"/>
                    </a:lnTo>
                    <a:lnTo>
                      <a:pt x="29154" y="1409"/>
                    </a:lnTo>
                    <a:lnTo>
                      <a:pt x="29686" y="2151"/>
                    </a:lnTo>
                    <a:lnTo>
                      <a:pt x="30295" y="3026"/>
                    </a:lnTo>
                    <a:lnTo>
                      <a:pt x="30600" y="3502"/>
                    </a:lnTo>
                    <a:lnTo>
                      <a:pt x="30923" y="4016"/>
                    </a:lnTo>
                    <a:lnTo>
                      <a:pt x="31228" y="4568"/>
                    </a:lnTo>
                    <a:lnTo>
                      <a:pt x="31551" y="5138"/>
                    </a:lnTo>
                    <a:lnTo>
                      <a:pt x="31551" y="5138"/>
                    </a:lnTo>
                    <a:lnTo>
                      <a:pt x="31818" y="5633"/>
                    </a:lnTo>
                    <a:lnTo>
                      <a:pt x="32084" y="6166"/>
                    </a:lnTo>
                    <a:lnTo>
                      <a:pt x="32084" y="6166"/>
                    </a:lnTo>
                    <a:lnTo>
                      <a:pt x="32408" y="6889"/>
                    </a:lnTo>
                    <a:lnTo>
                      <a:pt x="32712" y="7669"/>
                    </a:lnTo>
                    <a:lnTo>
                      <a:pt x="32997" y="8488"/>
                    </a:lnTo>
                    <a:lnTo>
                      <a:pt x="33264" y="9344"/>
                    </a:lnTo>
                    <a:lnTo>
                      <a:pt x="33530" y="10238"/>
                    </a:lnTo>
                    <a:lnTo>
                      <a:pt x="33759" y="11152"/>
                    </a:lnTo>
                    <a:lnTo>
                      <a:pt x="33968" y="12084"/>
                    </a:lnTo>
                    <a:lnTo>
                      <a:pt x="34158" y="13036"/>
                    </a:lnTo>
                    <a:lnTo>
                      <a:pt x="34329" y="13968"/>
                    </a:lnTo>
                    <a:lnTo>
                      <a:pt x="34482" y="14900"/>
                    </a:lnTo>
                    <a:lnTo>
                      <a:pt x="34615" y="15795"/>
                    </a:lnTo>
                    <a:lnTo>
                      <a:pt x="34710" y="16689"/>
                    </a:lnTo>
                    <a:lnTo>
                      <a:pt x="34805" y="17526"/>
                    </a:lnTo>
                    <a:lnTo>
                      <a:pt x="34862" y="18345"/>
                    </a:lnTo>
                    <a:lnTo>
                      <a:pt x="34900" y="19087"/>
                    </a:lnTo>
                    <a:lnTo>
                      <a:pt x="34900" y="19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32"/>
              <p:cNvSpPr/>
              <p:nvPr/>
            </p:nvSpPr>
            <p:spPr>
              <a:xfrm>
                <a:off x="4817800" y="3402200"/>
                <a:ext cx="872525" cy="654150"/>
              </a:xfrm>
              <a:custGeom>
                <a:avLst/>
                <a:gdLst/>
                <a:ahLst/>
                <a:cxnLst/>
                <a:rect l="l" t="t" r="r" b="b"/>
                <a:pathLst>
                  <a:path w="34901" h="26166" fill="none" extrusionOk="0">
                    <a:moveTo>
                      <a:pt x="34900" y="19791"/>
                    </a:moveTo>
                    <a:lnTo>
                      <a:pt x="34900" y="19791"/>
                    </a:lnTo>
                    <a:lnTo>
                      <a:pt x="34900" y="20419"/>
                    </a:lnTo>
                    <a:lnTo>
                      <a:pt x="34862" y="20990"/>
                    </a:lnTo>
                    <a:lnTo>
                      <a:pt x="34805" y="21504"/>
                    </a:lnTo>
                    <a:lnTo>
                      <a:pt x="34748" y="21960"/>
                    </a:lnTo>
                    <a:lnTo>
                      <a:pt x="34672" y="22360"/>
                    </a:lnTo>
                    <a:lnTo>
                      <a:pt x="34577" y="22702"/>
                    </a:lnTo>
                    <a:lnTo>
                      <a:pt x="34501" y="23007"/>
                    </a:lnTo>
                    <a:lnTo>
                      <a:pt x="34406" y="23254"/>
                    </a:lnTo>
                    <a:lnTo>
                      <a:pt x="34310" y="23464"/>
                    </a:lnTo>
                    <a:lnTo>
                      <a:pt x="34215" y="23635"/>
                    </a:lnTo>
                    <a:lnTo>
                      <a:pt x="34120" y="23787"/>
                    </a:lnTo>
                    <a:lnTo>
                      <a:pt x="34044" y="23882"/>
                    </a:lnTo>
                    <a:lnTo>
                      <a:pt x="33930" y="24015"/>
                    </a:lnTo>
                    <a:lnTo>
                      <a:pt x="33892" y="24053"/>
                    </a:lnTo>
                    <a:lnTo>
                      <a:pt x="27251" y="18192"/>
                    </a:lnTo>
                    <a:lnTo>
                      <a:pt x="27251" y="18192"/>
                    </a:lnTo>
                    <a:lnTo>
                      <a:pt x="26870" y="18459"/>
                    </a:lnTo>
                    <a:lnTo>
                      <a:pt x="25900" y="19125"/>
                    </a:lnTo>
                    <a:lnTo>
                      <a:pt x="24587" y="20095"/>
                    </a:lnTo>
                    <a:lnTo>
                      <a:pt x="23882" y="20628"/>
                    </a:lnTo>
                    <a:lnTo>
                      <a:pt x="23178" y="21199"/>
                    </a:lnTo>
                    <a:lnTo>
                      <a:pt x="23178" y="21199"/>
                    </a:lnTo>
                    <a:lnTo>
                      <a:pt x="22779" y="21504"/>
                    </a:lnTo>
                    <a:lnTo>
                      <a:pt x="22341" y="21827"/>
                    </a:lnTo>
                    <a:lnTo>
                      <a:pt x="21314" y="22569"/>
                    </a:lnTo>
                    <a:lnTo>
                      <a:pt x="20153" y="23368"/>
                    </a:lnTo>
                    <a:lnTo>
                      <a:pt x="18992" y="24168"/>
                    </a:lnTo>
                    <a:lnTo>
                      <a:pt x="17888" y="24891"/>
                    </a:lnTo>
                    <a:lnTo>
                      <a:pt x="16975" y="25500"/>
                    </a:lnTo>
                    <a:lnTo>
                      <a:pt x="16290" y="25918"/>
                    </a:lnTo>
                    <a:lnTo>
                      <a:pt x="15985" y="26090"/>
                    </a:lnTo>
                    <a:lnTo>
                      <a:pt x="15985" y="26090"/>
                    </a:lnTo>
                    <a:lnTo>
                      <a:pt x="15795" y="26128"/>
                    </a:lnTo>
                    <a:lnTo>
                      <a:pt x="15357" y="26128"/>
                    </a:lnTo>
                    <a:lnTo>
                      <a:pt x="13873" y="26166"/>
                    </a:lnTo>
                    <a:lnTo>
                      <a:pt x="11818" y="26166"/>
                    </a:lnTo>
                    <a:lnTo>
                      <a:pt x="9458" y="26166"/>
                    </a:lnTo>
                    <a:lnTo>
                      <a:pt x="4929" y="26147"/>
                    </a:lnTo>
                    <a:lnTo>
                      <a:pt x="3293" y="26128"/>
                    </a:lnTo>
                    <a:lnTo>
                      <a:pt x="2456" y="26090"/>
                    </a:lnTo>
                    <a:lnTo>
                      <a:pt x="2456" y="26090"/>
                    </a:lnTo>
                    <a:lnTo>
                      <a:pt x="2094" y="26052"/>
                    </a:lnTo>
                    <a:lnTo>
                      <a:pt x="1752" y="25975"/>
                    </a:lnTo>
                    <a:lnTo>
                      <a:pt x="1409" y="25861"/>
                    </a:lnTo>
                    <a:lnTo>
                      <a:pt x="1085" y="25747"/>
                    </a:lnTo>
                    <a:lnTo>
                      <a:pt x="610" y="25538"/>
                    </a:lnTo>
                    <a:lnTo>
                      <a:pt x="419" y="25443"/>
                    </a:lnTo>
                    <a:lnTo>
                      <a:pt x="419" y="25443"/>
                    </a:lnTo>
                    <a:lnTo>
                      <a:pt x="343" y="25347"/>
                    </a:lnTo>
                    <a:lnTo>
                      <a:pt x="267" y="25233"/>
                    </a:lnTo>
                    <a:lnTo>
                      <a:pt x="153" y="24986"/>
                    </a:lnTo>
                    <a:lnTo>
                      <a:pt x="77" y="24719"/>
                    </a:lnTo>
                    <a:lnTo>
                      <a:pt x="39" y="24434"/>
                    </a:lnTo>
                    <a:lnTo>
                      <a:pt x="1" y="24149"/>
                    </a:lnTo>
                    <a:lnTo>
                      <a:pt x="1" y="23844"/>
                    </a:lnTo>
                    <a:lnTo>
                      <a:pt x="20" y="23559"/>
                    </a:lnTo>
                    <a:lnTo>
                      <a:pt x="39" y="23254"/>
                    </a:lnTo>
                    <a:lnTo>
                      <a:pt x="115" y="22721"/>
                    </a:lnTo>
                    <a:lnTo>
                      <a:pt x="210" y="22303"/>
                    </a:lnTo>
                    <a:lnTo>
                      <a:pt x="324" y="21884"/>
                    </a:lnTo>
                    <a:lnTo>
                      <a:pt x="1028" y="21656"/>
                    </a:lnTo>
                    <a:lnTo>
                      <a:pt x="1162" y="20191"/>
                    </a:lnTo>
                    <a:lnTo>
                      <a:pt x="1162" y="20191"/>
                    </a:lnTo>
                    <a:lnTo>
                      <a:pt x="1390" y="20210"/>
                    </a:lnTo>
                    <a:lnTo>
                      <a:pt x="1656" y="20210"/>
                    </a:lnTo>
                    <a:lnTo>
                      <a:pt x="1980" y="20191"/>
                    </a:lnTo>
                    <a:lnTo>
                      <a:pt x="2341" y="20152"/>
                    </a:lnTo>
                    <a:lnTo>
                      <a:pt x="2722" y="20095"/>
                    </a:lnTo>
                    <a:lnTo>
                      <a:pt x="3122" y="20000"/>
                    </a:lnTo>
                    <a:lnTo>
                      <a:pt x="3293" y="19943"/>
                    </a:lnTo>
                    <a:lnTo>
                      <a:pt x="3483" y="19867"/>
                    </a:lnTo>
                    <a:lnTo>
                      <a:pt x="3483" y="19867"/>
                    </a:lnTo>
                    <a:lnTo>
                      <a:pt x="3673" y="19753"/>
                    </a:lnTo>
                    <a:lnTo>
                      <a:pt x="3921" y="19601"/>
                    </a:lnTo>
                    <a:lnTo>
                      <a:pt x="4530" y="19201"/>
                    </a:lnTo>
                    <a:lnTo>
                      <a:pt x="5234" y="18687"/>
                    </a:lnTo>
                    <a:lnTo>
                      <a:pt x="5976" y="18135"/>
                    </a:lnTo>
                    <a:lnTo>
                      <a:pt x="7346" y="17146"/>
                    </a:lnTo>
                    <a:lnTo>
                      <a:pt x="7841" y="16803"/>
                    </a:lnTo>
                    <a:lnTo>
                      <a:pt x="8012" y="16689"/>
                    </a:lnTo>
                    <a:lnTo>
                      <a:pt x="8107" y="16632"/>
                    </a:lnTo>
                    <a:lnTo>
                      <a:pt x="8107" y="16632"/>
                    </a:lnTo>
                    <a:lnTo>
                      <a:pt x="8298" y="16594"/>
                    </a:lnTo>
                    <a:lnTo>
                      <a:pt x="8507" y="16575"/>
                    </a:lnTo>
                    <a:lnTo>
                      <a:pt x="8754" y="16575"/>
                    </a:lnTo>
                    <a:lnTo>
                      <a:pt x="8983" y="16594"/>
                    </a:lnTo>
                    <a:lnTo>
                      <a:pt x="9401" y="16613"/>
                    </a:lnTo>
                    <a:lnTo>
                      <a:pt x="9573" y="16632"/>
                    </a:lnTo>
                    <a:lnTo>
                      <a:pt x="9573" y="16632"/>
                    </a:lnTo>
                    <a:lnTo>
                      <a:pt x="11475" y="14444"/>
                    </a:lnTo>
                    <a:lnTo>
                      <a:pt x="15757" y="9572"/>
                    </a:lnTo>
                    <a:lnTo>
                      <a:pt x="18079" y="6946"/>
                    </a:lnTo>
                    <a:lnTo>
                      <a:pt x="20172" y="4606"/>
                    </a:lnTo>
                    <a:lnTo>
                      <a:pt x="21047" y="3654"/>
                    </a:lnTo>
                    <a:lnTo>
                      <a:pt x="21751" y="2893"/>
                    </a:lnTo>
                    <a:lnTo>
                      <a:pt x="22265" y="2360"/>
                    </a:lnTo>
                    <a:lnTo>
                      <a:pt x="22436" y="2189"/>
                    </a:lnTo>
                    <a:lnTo>
                      <a:pt x="22550" y="2113"/>
                    </a:lnTo>
                    <a:lnTo>
                      <a:pt x="22550" y="2113"/>
                    </a:lnTo>
                    <a:lnTo>
                      <a:pt x="22741" y="1999"/>
                    </a:lnTo>
                    <a:lnTo>
                      <a:pt x="23007" y="1846"/>
                    </a:lnTo>
                    <a:lnTo>
                      <a:pt x="23730" y="1542"/>
                    </a:lnTo>
                    <a:lnTo>
                      <a:pt x="24625" y="1199"/>
                    </a:lnTo>
                    <a:lnTo>
                      <a:pt x="25576" y="838"/>
                    </a:lnTo>
                    <a:lnTo>
                      <a:pt x="27270" y="248"/>
                    </a:lnTo>
                    <a:lnTo>
                      <a:pt x="28012" y="0"/>
                    </a:lnTo>
                    <a:lnTo>
                      <a:pt x="28012" y="0"/>
                    </a:lnTo>
                    <a:lnTo>
                      <a:pt x="28335" y="362"/>
                    </a:lnTo>
                    <a:lnTo>
                      <a:pt x="28697" y="800"/>
                    </a:lnTo>
                    <a:lnTo>
                      <a:pt x="29154" y="1409"/>
                    </a:lnTo>
                    <a:lnTo>
                      <a:pt x="29686" y="2151"/>
                    </a:lnTo>
                    <a:lnTo>
                      <a:pt x="30295" y="3026"/>
                    </a:lnTo>
                    <a:lnTo>
                      <a:pt x="30600" y="3502"/>
                    </a:lnTo>
                    <a:lnTo>
                      <a:pt x="30923" y="4016"/>
                    </a:lnTo>
                    <a:lnTo>
                      <a:pt x="31228" y="4568"/>
                    </a:lnTo>
                    <a:lnTo>
                      <a:pt x="31551" y="5138"/>
                    </a:lnTo>
                    <a:lnTo>
                      <a:pt x="31551" y="5138"/>
                    </a:lnTo>
                    <a:lnTo>
                      <a:pt x="31818" y="5633"/>
                    </a:lnTo>
                    <a:lnTo>
                      <a:pt x="32084" y="6166"/>
                    </a:lnTo>
                    <a:lnTo>
                      <a:pt x="32084" y="6166"/>
                    </a:lnTo>
                    <a:lnTo>
                      <a:pt x="32408" y="6889"/>
                    </a:lnTo>
                    <a:lnTo>
                      <a:pt x="32712" y="7669"/>
                    </a:lnTo>
                    <a:lnTo>
                      <a:pt x="32997" y="8488"/>
                    </a:lnTo>
                    <a:lnTo>
                      <a:pt x="33264" y="9344"/>
                    </a:lnTo>
                    <a:lnTo>
                      <a:pt x="33530" y="10238"/>
                    </a:lnTo>
                    <a:lnTo>
                      <a:pt x="33759" y="11152"/>
                    </a:lnTo>
                    <a:lnTo>
                      <a:pt x="33968" y="12084"/>
                    </a:lnTo>
                    <a:lnTo>
                      <a:pt x="34158" y="13036"/>
                    </a:lnTo>
                    <a:lnTo>
                      <a:pt x="34329" y="13968"/>
                    </a:lnTo>
                    <a:lnTo>
                      <a:pt x="34482" y="14900"/>
                    </a:lnTo>
                    <a:lnTo>
                      <a:pt x="34615" y="15795"/>
                    </a:lnTo>
                    <a:lnTo>
                      <a:pt x="34710" y="16689"/>
                    </a:lnTo>
                    <a:lnTo>
                      <a:pt x="34805" y="17526"/>
                    </a:lnTo>
                    <a:lnTo>
                      <a:pt x="34862" y="18345"/>
                    </a:lnTo>
                    <a:lnTo>
                      <a:pt x="34900" y="19087"/>
                    </a:lnTo>
                    <a:lnTo>
                      <a:pt x="34900" y="1979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32"/>
              <p:cNvSpPr/>
              <p:nvPr/>
            </p:nvSpPr>
            <p:spPr>
              <a:xfrm>
                <a:off x="5399625" y="4323225"/>
                <a:ext cx="817800" cy="852525"/>
              </a:xfrm>
              <a:custGeom>
                <a:avLst/>
                <a:gdLst/>
                <a:ahLst/>
                <a:cxnLst/>
                <a:rect l="l" t="t" r="r" b="b"/>
                <a:pathLst>
                  <a:path w="32712" h="34101" extrusionOk="0">
                    <a:moveTo>
                      <a:pt x="6413" y="0"/>
                    </a:moveTo>
                    <a:lnTo>
                      <a:pt x="5614" y="38"/>
                    </a:lnTo>
                    <a:lnTo>
                      <a:pt x="4834" y="57"/>
                    </a:lnTo>
                    <a:lnTo>
                      <a:pt x="4073" y="95"/>
                    </a:lnTo>
                    <a:lnTo>
                      <a:pt x="3350" y="152"/>
                    </a:lnTo>
                    <a:lnTo>
                      <a:pt x="2703" y="209"/>
                    </a:lnTo>
                    <a:lnTo>
                      <a:pt x="2094" y="286"/>
                    </a:lnTo>
                    <a:lnTo>
                      <a:pt x="1580" y="362"/>
                    </a:lnTo>
                    <a:lnTo>
                      <a:pt x="1161" y="438"/>
                    </a:lnTo>
                    <a:lnTo>
                      <a:pt x="819" y="514"/>
                    </a:lnTo>
                    <a:lnTo>
                      <a:pt x="705" y="552"/>
                    </a:lnTo>
                    <a:lnTo>
                      <a:pt x="609" y="609"/>
                    </a:lnTo>
                    <a:lnTo>
                      <a:pt x="476" y="704"/>
                    </a:lnTo>
                    <a:lnTo>
                      <a:pt x="343" y="837"/>
                    </a:lnTo>
                    <a:lnTo>
                      <a:pt x="248" y="990"/>
                    </a:lnTo>
                    <a:lnTo>
                      <a:pt x="172" y="1180"/>
                    </a:lnTo>
                    <a:lnTo>
                      <a:pt x="96" y="1389"/>
                    </a:lnTo>
                    <a:lnTo>
                      <a:pt x="58" y="1618"/>
                    </a:lnTo>
                    <a:lnTo>
                      <a:pt x="20" y="1865"/>
                    </a:lnTo>
                    <a:lnTo>
                      <a:pt x="1" y="2150"/>
                    </a:lnTo>
                    <a:lnTo>
                      <a:pt x="1" y="2759"/>
                    </a:lnTo>
                    <a:lnTo>
                      <a:pt x="39" y="3463"/>
                    </a:lnTo>
                    <a:lnTo>
                      <a:pt x="134" y="5100"/>
                    </a:lnTo>
                    <a:lnTo>
                      <a:pt x="210" y="5709"/>
                    </a:lnTo>
                    <a:lnTo>
                      <a:pt x="343" y="6641"/>
                    </a:lnTo>
                    <a:lnTo>
                      <a:pt x="743" y="9286"/>
                    </a:lnTo>
                    <a:lnTo>
                      <a:pt x="990" y="10923"/>
                    </a:lnTo>
                    <a:lnTo>
                      <a:pt x="1237" y="12731"/>
                    </a:lnTo>
                    <a:lnTo>
                      <a:pt x="1485" y="14653"/>
                    </a:lnTo>
                    <a:lnTo>
                      <a:pt x="1694" y="16651"/>
                    </a:lnTo>
                    <a:lnTo>
                      <a:pt x="1789" y="17678"/>
                    </a:lnTo>
                    <a:lnTo>
                      <a:pt x="1884" y="18687"/>
                    </a:lnTo>
                    <a:lnTo>
                      <a:pt x="1941" y="19714"/>
                    </a:lnTo>
                    <a:lnTo>
                      <a:pt x="1999" y="20742"/>
                    </a:lnTo>
                    <a:lnTo>
                      <a:pt x="2037" y="21751"/>
                    </a:lnTo>
                    <a:lnTo>
                      <a:pt x="2056" y="22759"/>
                    </a:lnTo>
                    <a:lnTo>
                      <a:pt x="2056" y="23749"/>
                    </a:lnTo>
                    <a:lnTo>
                      <a:pt x="2018" y="24700"/>
                    </a:lnTo>
                    <a:lnTo>
                      <a:pt x="1980" y="25632"/>
                    </a:lnTo>
                    <a:lnTo>
                      <a:pt x="1903" y="26527"/>
                    </a:lnTo>
                    <a:lnTo>
                      <a:pt x="1789" y="27383"/>
                    </a:lnTo>
                    <a:lnTo>
                      <a:pt x="1656" y="28201"/>
                    </a:lnTo>
                    <a:lnTo>
                      <a:pt x="1485" y="28982"/>
                    </a:lnTo>
                    <a:lnTo>
                      <a:pt x="1390" y="29343"/>
                    </a:lnTo>
                    <a:lnTo>
                      <a:pt x="1275" y="29686"/>
                    </a:lnTo>
                    <a:lnTo>
                      <a:pt x="1161" y="30028"/>
                    </a:lnTo>
                    <a:lnTo>
                      <a:pt x="1028" y="30352"/>
                    </a:lnTo>
                    <a:lnTo>
                      <a:pt x="895" y="30656"/>
                    </a:lnTo>
                    <a:lnTo>
                      <a:pt x="762" y="30942"/>
                    </a:lnTo>
                    <a:lnTo>
                      <a:pt x="1637" y="31360"/>
                    </a:lnTo>
                    <a:lnTo>
                      <a:pt x="2627" y="31798"/>
                    </a:lnTo>
                    <a:lnTo>
                      <a:pt x="3863" y="32312"/>
                    </a:lnTo>
                    <a:lnTo>
                      <a:pt x="5005" y="32749"/>
                    </a:lnTo>
                    <a:lnTo>
                      <a:pt x="5614" y="32959"/>
                    </a:lnTo>
                    <a:lnTo>
                      <a:pt x="6223" y="33168"/>
                    </a:lnTo>
                    <a:lnTo>
                      <a:pt x="6832" y="33377"/>
                    </a:lnTo>
                    <a:lnTo>
                      <a:pt x="7460" y="33549"/>
                    </a:lnTo>
                    <a:lnTo>
                      <a:pt x="8069" y="33720"/>
                    </a:lnTo>
                    <a:lnTo>
                      <a:pt x="8659" y="33853"/>
                    </a:lnTo>
                    <a:lnTo>
                      <a:pt x="8678" y="33853"/>
                    </a:lnTo>
                    <a:lnTo>
                      <a:pt x="9154" y="33948"/>
                    </a:lnTo>
                    <a:lnTo>
                      <a:pt x="9610" y="34024"/>
                    </a:lnTo>
                    <a:lnTo>
                      <a:pt x="10048" y="34081"/>
                    </a:lnTo>
                    <a:lnTo>
                      <a:pt x="10467" y="34100"/>
                    </a:lnTo>
                    <a:lnTo>
                      <a:pt x="10505" y="33853"/>
                    </a:lnTo>
                    <a:lnTo>
                      <a:pt x="10581" y="33130"/>
                    </a:lnTo>
                    <a:lnTo>
                      <a:pt x="10676" y="31969"/>
                    </a:lnTo>
                    <a:lnTo>
                      <a:pt x="10771" y="30466"/>
                    </a:lnTo>
                    <a:lnTo>
                      <a:pt x="10809" y="29572"/>
                    </a:lnTo>
                    <a:lnTo>
                      <a:pt x="10847" y="28601"/>
                    </a:lnTo>
                    <a:lnTo>
                      <a:pt x="10866" y="27573"/>
                    </a:lnTo>
                    <a:lnTo>
                      <a:pt x="10866" y="26489"/>
                    </a:lnTo>
                    <a:lnTo>
                      <a:pt x="10847" y="25328"/>
                    </a:lnTo>
                    <a:lnTo>
                      <a:pt x="10828" y="24129"/>
                    </a:lnTo>
                    <a:lnTo>
                      <a:pt x="10771" y="22873"/>
                    </a:lnTo>
                    <a:lnTo>
                      <a:pt x="10695" y="21598"/>
                    </a:lnTo>
                    <a:lnTo>
                      <a:pt x="10600" y="20495"/>
                    </a:lnTo>
                    <a:lnTo>
                      <a:pt x="10486" y="19429"/>
                    </a:lnTo>
                    <a:lnTo>
                      <a:pt x="10352" y="18382"/>
                    </a:lnTo>
                    <a:lnTo>
                      <a:pt x="10200" y="17355"/>
                    </a:lnTo>
                    <a:lnTo>
                      <a:pt x="10048" y="16384"/>
                    </a:lnTo>
                    <a:lnTo>
                      <a:pt x="9896" y="15452"/>
                    </a:lnTo>
                    <a:lnTo>
                      <a:pt x="9724" y="14557"/>
                    </a:lnTo>
                    <a:lnTo>
                      <a:pt x="9553" y="13720"/>
                    </a:lnTo>
                    <a:lnTo>
                      <a:pt x="9211" y="12217"/>
                    </a:lnTo>
                    <a:lnTo>
                      <a:pt x="8887" y="10942"/>
                    </a:lnTo>
                    <a:lnTo>
                      <a:pt x="8602" y="9952"/>
                    </a:lnTo>
                    <a:lnTo>
                      <a:pt x="8411" y="9267"/>
                    </a:lnTo>
                    <a:lnTo>
                      <a:pt x="8297" y="8906"/>
                    </a:lnTo>
                    <a:lnTo>
                      <a:pt x="8773" y="8963"/>
                    </a:lnTo>
                    <a:lnTo>
                      <a:pt x="9325" y="9039"/>
                    </a:lnTo>
                    <a:lnTo>
                      <a:pt x="10029" y="9153"/>
                    </a:lnTo>
                    <a:lnTo>
                      <a:pt x="10866" y="9324"/>
                    </a:lnTo>
                    <a:lnTo>
                      <a:pt x="11818" y="9553"/>
                    </a:lnTo>
                    <a:lnTo>
                      <a:pt x="12312" y="9686"/>
                    </a:lnTo>
                    <a:lnTo>
                      <a:pt x="12826" y="9838"/>
                    </a:lnTo>
                    <a:lnTo>
                      <a:pt x="13359" y="10009"/>
                    </a:lnTo>
                    <a:lnTo>
                      <a:pt x="13873" y="10219"/>
                    </a:lnTo>
                    <a:lnTo>
                      <a:pt x="14349" y="10371"/>
                    </a:lnTo>
                    <a:lnTo>
                      <a:pt x="14919" y="10523"/>
                    </a:lnTo>
                    <a:lnTo>
                      <a:pt x="15604" y="10695"/>
                    </a:lnTo>
                    <a:lnTo>
                      <a:pt x="16385" y="10866"/>
                    </a:lnTo>
                    <a:lnTo>
                      <a:pt x="17241" y="11018"/>
                    </a:lnTo>
                    <a:lnTo>
                      <a:pt x="18154" y="11170"/>
                    </a:lnTo>
                    <a:lnTo>
                      <a:pt x="19144" y="11342"/>
                    </a:lnTo>
                    <a:lnTo>
                      <a:pt x="20171" y="11494"/>
                    </a:lnTo>
                    <a:lnTo>
                      <a:pt x="20229" y="11494"/>
                    </a:lnTo>
                    <a:lnTo>
                      <a:pt x="21332" y="11646"/>
                    </a:lnTo>
                    <a:lnTo>
                      <a:pt x="22474" y="11779"/>
                    </a:lnTo>
                    <a:lnTo>
                      <a:pt x="24738" y="12046"/>
                    </a:lnTo>
                    <a:lnTo>
                      <a:pt x="25880" y="12141"/>
                    </a:lnTo>
                    <a:lnTo>
                      <a:pt x="26984" y="12236"/>
                    </a:lnTo>
                    <a:lnTo>
                      <a:pt x="28069" y="12331"/>
                    </a:lnTo>
                    <a:lnTo>
                      <a:pt x="29096" y="12388"/>
                    </a:lnTo>
                    <a:lnTo>
                      <a:pt x="30143" y="12426"/>
                    </a:lnTo>
                    <a:lnTo>
                      <a:pt x="31113" y="12464"/>
                    </a:lnTo>
                    <a:lnTo>
                      <a:pt x="31970" y="12464"/>
                    </a:lnTo>
                    <a:lnTo>
                      <a:pt x="32712" y="12426"/>
                    </a:lnTo>
                    <a:lnTo>
                      <a:pt x="30542" y="10809"/>
                    </a:lnTo>
                    <a:lnTo>
                      <a:pt x="18839" y="2017"/>
                    </a:lnTo>
                    <a:lnTo>
                      <a:pt x="18097" y="1789"/>
                    </a:lnTo>
                    <a:lnTo>
                      <a:pt x="17260" y="1541"/>
                    </a:lnTo>
                    <a:lnTo>
                      <a:pt x="16194" y="1237"/>
                    </a:lnTo>
                    <a:lnTo>
                      <a:pt x="14957" y="933"/>
                    </a:lnTo>
                    <a:lnTo>
                      <a:pt x="13644" y="628"/>
                    </a:lnTo>
                    <a:lnTo>
                      <a:pt x="12978" y="495"/>
                    </a:lnTo>
                    <a:lnTo>
                      <a:pt x="12293" y="362"/>
                    </a:lnTo>
                    <a:lnTo>
                      <a:pt x="11627" y="247"/>
                    </a:lnTo>
                    <a:lnTo>
                      <a:pt x="10980" y="171"/>
                    </a:lnTo>
                    <a:lnTo>
                      <a:pt x="10314" y="95"/>
                    </a:lnTo>
                    <a:lnTo>
                      <a:pt x="9591" y="57"/>
                    </a:lnTo>
                    <a:lnTo>
                      <a:pt x="8830" y="19"/>
                    </a:lnTo>
                    <a:lnTo>
                      <a:pt x="80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32"/>
              <p:cNvSpPr/>
              <p:nvPr/>
            </p:nvSpPr>
            <p:spPr>
              <a:xfrm>
                <a:off x="5399625" y="4323225"/>
                <a:ext cx="817800" cy="852525"/>
              </a:xfrm>
              <a:custGeom>
                <a:avLst/>
                <a:gdLst/>
                <a:ahLst/>
                <a:cxnLst/>
                <a:rect l="l" t="t" r="r" b="b"/>
                <a:pathLst>
                  <a:path w="32712" h="34101" fill="none" extrusionOk="0">
                    <a:moveTo>
                      <a:pt x="32712" y="12426"/>
                    </a:moveTo>
                    <a:lnTo>
                      <a:pt x="32712" y="12426"/>
                    </a:lnTo>
                    <a:lnTo>
                      <a:pt x="31970" y="12464"/>
                    </a:lnTo>
                    <a:lnTo>
                      <a:pt x="31113" y="12464"/>
                    </a:lnTo>
                    <a:lnTo>
                      <a:pt x="30143" y="12426"/>
                    </a:lnTo>
                    <a:lnTo>
                      <a:pt x="29096" y="12388"/>
                    </a:lnTo>
                    <a:lnTo>
                      <a:pt x="29096" y="12388"/>
                    </a:lnTo>
                    <a:lnTo>
                      <a:pt x="29096" y="12388"/>
                    </a:lnTo>
                    <a:lnTo>
                      <a:pt x="28069" y="12331"/>
                    </a:lnTo>
                    <a:lnTo>
                      <a:pt x="26984" y="12236"/>
                    </a:lnTo>
                    <a:lnTo>
                      <a:pt x="25880" y="12141"/>
                    </a:lnTo>
                    <a:lnTo>
                      <a:pt x="24738" y="12046"/>
                    </a:lnTo>
                    <a:lnTo>
                      <a:pt x="22474" y="11779"/>
                    </a:lnTo>
                    <a:lnTo>
                      <a:pt x="21332" y="11646"/>
                    </a:lnTo>
                    <a:lnTo>
                      <a:pt x="20229" y="11494"/>
                    </a:lnTo>
                    <a:lnTo>
                      <a:pt x="20229" y="11494"/>
                    </a:lnTo>
                    <a:lnTo>
                      <a:pt x="20229" y="11494"/>
                    </a:lnTo>
                    <a:lnTo>
                      <a:pt x="20171" y="11494"/>
                    </a:lnTo>
                    <a:lnTo>
                      <a:pt x="20171" y="11494"/>
                    </a:lnTo>
                    <a:lnTo>
                      <a:pt x="19144" y="11342"/>
                    </a:lnTo>
                    <a:lnTo>
                      <a:pt x="18154" y="11170"/>
                    </a:lnTo>
                    <a:lnTo>
                      <a:pt x="17241" y="11018"/>
                    </a:lnTo>
                    <a:lnTo>
                      <a:pt x="16385" y="10866"/>
                    </a:lnTo>
                    <a:lnTo>
                      <a:pt x="15604" y="10695"/>
                    </a:lnTo>
                    <a:lnTo>
                      <a:pt x="14919" y="10523"/>
                    </a:lnTo>
                    <a:lnTo>
                      <a:pt x="14349" y="10371"/>
                    </a:lnTo>
                    <a:lnTo>
                      <a:pt x="13873" y="10219"/>
                    </a:lnTo>
                    <a:lnTo>
                      <a:pt x="13873" y="10219"/>
                    </a:lnTo>
                    <a:lnTo>
                      <a:pt x="13359" y="10009"/>
                    </a:lnTo>
                    <a:lnTo>
                      <a:pt x="12826" y="9838"/>
                    </a:lnTo>
                    <a:lnTo>
                      <a:pt x="12312" y="9686"/>
                    </a:lnTo>
                    <a:lnTo>
                      <a:pt x="11818" y="9553"/>
                    </a:lnTo>
                    <a:lnTo>
                      <a:pt x="10866" y="9324"/>
                    </a:lnTo>
                    <a:lnTo>
                      <a:pt x="10029" y="9153"/>
                    </a:lnTo>
                    <a:lnTo>
                      <a:pt x="9325" y="9039"/>
                    </a:lnTo>
                    <a:lnTo>
                      <a:pt x="8773" y="8963"/>
                    </a:lnTo>
                    <a:lnTo>
                      <a:pt x="8297" y="8906"/>
                    </a:lnTo>
                    <a:lnTo>
                      <a:pt x="8297" y="8906"/>
                    </a:lnTo>
                    <a:lnTo>
                      <a:pt x="8411" y="9267"/>
                    </a:lnTo>
                    <a:lnTo>
                      <a:pt x="8411" y="9267"/>
                    </a:lnTo>
                    <a:lnTo>
                      <a:pt x="8602" y="9952"/>
                    </a:lnTo>
                    <a:lnTo>
                      <a:pt x="8887" y="10942"/>
                    </a:lnTo>
                    <a:lnTo>
                      <a:pt x="9211" y="12217"/>
                    </a:lnTo>
                    <a:lnTo>
                      <a:pt x="9553" y="13720"/>
                    </a:lnTo>
                    <a:lnTo>
                      <a:pt x="9724" y="14557"/>
                    </a:lnTo>
                    <a:lnTo>
                      <a:pt x="9896" y="15452"/>
                    </a:lnTo>
                    <a:lnTo>
                      <a:pt x="10048" y="16384"/>
                    </a:lnTo>
                    <a:lnTo>
                      <a:pt x="10200" y="17355"/>
                    </a:lnTo>
                    <a:lnTo>
                      <a:pt x="10352" y="18382"/>
                    </a:lnTo>
                    <a:lnTo>
                      <a:pt x="10486" y="19429"/>
                    </a:lnTo>
                    <a:lnTo>
                      <a:pt x="10600" y="20495"/>
                    </a:lnTo>
                    <a:lnTo>
                      <a:pt x="10695" y="21598"/>
                    </a:lnTo>
                    <a:lnTo>
                      <a:pt x="10695" y="21598"/>
                    </a:lnTo>
                    <a:lnTo>
                      <a:pt x="10771" y="22873"/>
                    </a:lnTo>
                    <a:lnTo>
                      <a:pt x="10828" y="24129"/>
                    </a:lnTo>
                    <a:lnTo>
                      <a:pt x="10847" y="25328"/>
                    </a:lnTo>
                    <a:lnTo>
                      <a:pt x="10866" y="26489"/>
                    </a:lnTo>
                    <a:lnTo>
                      <a:pt x="10866" y="27573"/>
                    </a:lnTo>
                    <a:lnTo>
                      <a:pt x="10847" y="28601"/>
                    </a:lnTo>
                    <a:lnTo>
                      <a:pt x="10809" y="29572"/>
                    </a:lnTo>
                    <a:lnTo>
                      <a:pt x="10771" y="30466"/>
                    </a:lnTo>
                    <a:lnTo>
                      <a:pt x="10676" y="31969"/>
                    </a:lnTo>
                    <a:lnTo>
                      <a:pt x="10581" y="33130"/>
                    </a:lnTo>
                    <a:lnTo>
                      <a:pt x="10505" y="33853"/>
                    </a:lnTo>
                    <a:lnTo>
                      <a:pt x="10467" y="34100"/>
                    </a:lnTo>
                    <a:lnTo>
                      <a:pt x="10467" y="34100"/>
                    </a:lnTo>
                    <a:lnTo>
                      <a:pt x="10048" y="34081"/>
                    </a:lnTo>
                    <a:lnTo>
                      <a:pt x="9610" y="34024"/>
                    </a:lnTo>
                    <a:lnTo>
                      <a:pt x="9154" y="33948"/>
                    </a:lnTo>
                    <a:lnTo>
                      <a:pt x="8678" y="33853"/>
                    </a:lnTo>
                    <a:lnTo>
                      <a:pt x="8659" y="33853"/>
                    </a:lnTo>
                    <a:lnTo>
                      <a:pt x="8659" y="33853"/>
                    </a:lnTo>
                    <a:lnTo>
                      <a:pt x="8069" y="33720"/>
                    </a:lnTo>
                    <a:lnTo>
                      <a:pt x="7460" y="33549"/>
                    </a:lnTo>
                    <a:lnTo>
                      <a:pt x="6832" y="33377"/>
                    </a:lnTo>
                    <a:lnTo>
                      <a:pt x="6223" y="33168"/>
                    </a:lnTo>
                    <a:lnTo>
                      <a:pt x="5614" y="32959"/>
                    </a:lnTo>
                    <a:lnTo>
                      <a:pt x="5005" y="32749"/>
                    </a:lnTo>
                    <a:lnTo>
                      <a:pt x="3863" y="32312"/>
                    </a:lnTo>
                    <a:lnTo>
                      <a:pt x="3863" y="32312"/>
                    </a:lnTo>
                    <a:lnTo>
                      <a:pt x="2627" y="31798"/>
                    </a:lnTo>
                    <a:lnTo>
                      <a:pt x="1637" y="31360"/>
                    </a:lnTo>
                    <a:lnTo>
                      <a:pt x="762" y="30942"/>
                    </a:lnTo>
                    <a:lnTo>
                      <a:pt x="762" y="30942"/>
                    </a:lnTo>
                    <a:lnTo>
                      <a:pt x="895" y="30656"/>
                    </a:lnTo>
                    <a:lnTo>
                      <a:pt x="1028" y="30352"/>
                    </a:lnTo>
                    <a:lnTo>
                      <a:pt x="1161" y="30028"/>
                    </a:lnTo>
                    <a:lnTo>
                      <a:pt x="1275" y="29686"/>
                    </a:lnTo>
                    <a:lnTo>
                      <a:pt x="1390" y="29343"/>
                    </a:lnTo>
                    <a:lnTo>
                      <a:pt x="1485" y="28982"/>
                    </a:lnTo>
                    <a:lnTo>
                      <a:pt x="1656" y="28201"/>
                    </a:lnTo>
                    <a:lnTo>
                      <a:pt x="1789" y="27383"/>
                    </a:lnTo>
                    <a:lnTo>
                      <a:pt x="1903" y="26527"/>
                    </a:lnTo>
                    <a:lnTo>
                      <a:pt x="1980" y="25632"/>
                    </a:lnTo>
                    <a:lnTo>
                      <a:pt x="2018" y="24700"/>
                    </a:lnTo>
                    <a:lnTo>
                      <a:pt x="2056" y="23749"/>
                    </a:lnTo>
                    <a:lnTo>
                      <a:pt x="2056" y="22759"/>
                    </a:lnTo>
                    <a:lnTo>
                      <a:pt x="2037" y="21751"/>
                    </a:lnTo>
                    <a:lnTo>
                      <a:pt x="1999" y="20742"/>
                    </a:lnTo>
                    <a:lnTo>
                      <a:pt x="1941" y="19714"/>
                    </a:lnTo>
                    <a:lnTo>
                      <a:pt x="1884" y="18687"/>
                    </a:lnTo>
                    <a:lnTo>
                      <a:pt x="1789" y="17678"/>
                    </a:lnTo>
                    <a:lnTo>
                      <a:pt x="1694" y="16651"/>
                    </a:lnTo>
                    <a:lnTo>
                      <a:pt x="1485" y="14653"/>
                    </a:lnTo>
                    <a:lnTo>
                      <a:pt x="1237" y="12731"/>
                    </a:lnTo>
                    <a:lnTo>
                      <a:pt x="990" y="10923"/>
                    </a:lnTo>
                    <a:lnTo>
                      <a:pt x="743" y="9286"/>
                    </a:lnTo>
                    <a:lnTo>
                      <a:pt x="343" y="6641"/>
                    </a:lnTo>
                    <a:lnTo>
                      <a:pt x="210" y="5709"/>
                    </a:lnTo>
                    <a:lnTo>
                      <a:pt x="134" y="5100"/>
                    </a:lnTo>
                    <a:lnTo>
                      <a:pt x="134" y="5100"/>
                    </a:lnTo>
                    <a:lnTo>
                      <a:pt x="39" y="3463"/>
                    </a:lnTo>
                    <a:lnTo>
                      <a:pt x="1" y="2759"/>
                    </a:lnTo>
                    <a:lnTo>
                      <a:pt x="1" y="2150"/>
                    </a:lnTo>
                    <a:lnTo>
                      <a:pt x="20" y="1865"/>
                    </a:lnTo>
                    <a:lnTo>
                      <a:pt x="58" y="1618"/>
                    </a:lnTo>
                    <a:lnTo>
                      <a:pt x="96" y="1389"/>
                    </a:lnTo>
                    <a:lnTo>
                      <a:pt x="172" y="1180"/>
                    </a:lnTo>
                    <a:lnTo>
                      <a:pt x="248" y="990"/>
                    </a:lnTo>
                    <a:lnTo>
                      <a:pt x="343" y="837"/>
                    </a:lnTo>
                    <a:lnTo>
                      <a:pt x="476" y="704"/>
                    </a:lnTo>
                    <a:lnTo>
                      <a:pt x="609" y="609"/>
                    </a:lnTo>
                    <a:lnTo>
                      <a:pt x="609" y="609"/>
                    </a:lnTo>
                    <a:lnTo>
                      <a:pt x="705" y="552"/>
                    </a:lnTo>
                    <a:lnTo>
                      <a:pt x="819" y="514"/>
                    </a:lnTo>
                    <a:lnTo>
                      <a:pt x="1161" y="438"/>
                    </a:lnTo>
                    <a:lnTo>
                      <a:pt x="1580" y="362"/>
                    </a:lnTo>
                    <a:lnTo>
                      <a:pt x="2094" y="286"/>
                    </a:lnTo>
                    <a:lnTo>
                      <a:pt x="2703" y="209"/>
                    </a:lnTo>
                    <a:lnTo>
                      <a:pt x="3350" y="152"/>
                    </a:lnTo>
                    <a:lnTo>
                      <a:pt x="4073" y="95"/>
                    </a:lnTo>
                    <a:lnTo>
                      <a:pt x="4834" y="57"/>
                    </a:lnTo>
                    <a:lnTo>
                      <a:pt x="5614" y="38"/>
                    </a:lnTo>
                    <a:lnTo>
                      <a:pt x="6413" y="0"/>
                    </a:lnTo>
                    <a:lnTo>
                      <a:pt x="7232" y="0"/>
                    </a:lnTo>
                    <a:lnTo>
                      <a:pt x="8031" y="0"/>
                    </a:lnTo>
                    <a:lnTo>
                      <a:pt x="8830" y="19"/>
                    </a:lnTo>
                    <a:lnTo>
                      <a:pt x="9591" y="57"/>
                    </a:lnTo>
                    <a:lnTo>
                      <a:pt x="10314" y="95"/>
                    </a:lnTo>
                    <a:lnTo>
                      <a:pt x="10980" y="171"/>
                    </a:lnTo>
                    <a:lnTo>
                      <a:pt x="10980" y="171"/>
                    </a:lnTo>
                    <a:lnTo>
                      <a:pt x="11627" y="247"/>
                    </a:lnTo>
                    <a:lnTo>
                      <a:pt x="12293" y="362"/>
                    </a:lnTo>
                    <a:lnTo>
                      <a:pt x="12978" y="495"/>
                    </a:lnTo>
                    <a:lnTo>
                      <a:pt x="13644" y="628"/>
                    </a:lnTo>
                    <a:lnTo>
                      <a:pt x="14957" y="933"/>
                    </a:lnTo>
                    <a:lnTo>
                      <a:pt x="16194" y="1237"/>
                    </a:lnTo>
                    <a:lnTo>
                      <a:pt x="17260" y="1541"/>
                    </a:lnTo>
                    <a:lnTo>
                      <a:pt x="18097" y="1789"/>
                    </a:lnTo>
                    <a:lnTo>
                      <a:pt x="18839" y="2017"/>
                    </a:lnTo>
                    <a:lnTo>
                      <a:pt x="30542" y="10809"/>
                    </a:lnTo>
                    <a:lnTo>
                      <a:pt x="32712" y="1242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32"/>
              <p:cNvSpPr/>
              <p:nvPr/>
            </p:nvSpPr>
            <p:spPr>
              <a:xfrm>
                <a:off x="5594675" y="4543000"/>
                <a:ext cx="622750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24910" h="3674" extrusionOk="0">
                    <a:moveTo>
                      <a:pt x="1180" y="1"/>
                    </a:moveTo>
                    <a:lnTo>
                      <a:pt x="609" y="20"/>
                    </a:lnTo>
                    <a:lnTo>
                      <a:pt x="0" y="77"/>
                    </a:lnTo>
                    <a:lnTo>
                      <a:pt x="495" y="115"/>
                    </a:lnTo>
                    <a:lnTo>
                      <a:pt x="495" y="115"/>
                    </a:lnTo>
                    <a:lnTo>
                      <a:pt x="495" y="115"/>
                    </a:lnTo>
                    <a:lnTo>
                      <a:pt x="971" y="172"/>
                    </a:lnTo>
                    <a:lnTo>
                      <a:pt x="1523" y="248"/>
                    </a:lnTo>
                    <a:lnTo>
                      <a:pt x="2227" y="362"/>
                    </a:lnTo>
                    <a:lnTo>
                      <a:pt x="3064" y="533"/>
                    </a:lnTo>
                    <a:lnTo>
                      <a:pt x="4016" y="762"/>
                    </a:lnTo>
                    <a:lnTo>
                      <a:pt x="4510" y="895"/>
                    </a:lnTo>
                    <a:lnTo>
                      <a:pt x="5024" y="1047"/>
                    </a:lnTo>
                    <a:lnTo>
                      <a:pt x="5557" y="1218"/>
                    </a:lnTo>
                    <a:lnTo>
                      <a:pt x="6071" y="1428"/>
                    </a:lnTo>
                    <a:lnTo>
                      <a:pt x="6547" y="1580"/>
                    </a:lnTo>
                    <a:lnTo>
                      <a:pt x="7117" y="1732"/>
                    </a:lnTo>
                    <a:lnTo>
                      <a:pt x="7802" y="1904"/>
                    </a:lnTo>
                    <a:lnTo>
                      <a:pt x="8583" y="2075"/>
                    </a:lnTo>
                    <a:lnTo>
                      <a:pt x="9439" y="2227"/>
                    </a:lnTo>
                    <a:lnTo>
                      <a:pt x="10352" y="2379"/>
                    </a:lnTo>
                    <a:lnTo>
                      <a:pt x="11342" y="2551"/>
                    </a:lnTo>
                    <a:lnTo>
                      <a:pt x="12369" y="2703"/>
                    </a:lnTo>
                    <a:lnTo>
                      <a:pt x="12427" y="2703"/>
                    </a:lnTo>
                    <a:lnTo>
                      <a:pt x="13854" y="2893"/>
                    </a:lnTo>
                    <a:lnTo>
                      <a:pt x="15300" y="3064"/>
                    </a:lnTo>
                    <a:lnTo>
                      <a:pt x="21294" y="3597"/>
                    </a:lnTo>
                    <a:lnTo>
                      <a:pt x="22588" y="3654"/>
                    </a:lnTo>
                    <a:lnTo>
                      <a:pt x="23730" y="3673"/>
                    </a:lnTo>
                    <a:lnTo>
                      <a:pt x="24358" y="3654"/>
                    </a:lnTo>
                    <a:lnTo>
                      <a:pt x="24910" y="3635"/>
                    </a:lnTo>
                    <a:lnTo>
                      <a:pt x="24358" y="3540"/>
                    </a:lnTo>
                    <a:lnTo>
                      <a:pt x="23730" y="3464"/>
                    </a:lnTo>
                    <a:lnTo>
                      <a:pt x="23102" y="3331"/>
                    </a:lnTo>
                    <a:lnTo>
                      <a:pt x="22531" y="3178"/>
                    </a:lnTo>
                    <a:lnTo>
                      <a:pt x="21979" y="2988"/>
                    </a:lnTo>
                    <a:lnTo>
                      <a:pt x="21446" y="2779"/>
                    </a:lnTo>
                    <a:lnTo>
                      <a:pt x="20952" y="2551"/>
                    </a:lnTo>
                    <a:lnTo>
                      <a:pt x="20476" y="2303"/>
                    </a:lnTo>
                    <a:lnTo>
                      <a:pt x="20019" y="2037"/>
                    </a:lnTo>
                    <a:lnTo>
                      <a:pt x="19334" y="1732"/>
                    </a:lnTo>
                    <a:lnTo>
                      <a:pt x="18630" y="1409"/>
                    </a:lnTo>
                    <a:lnTo>
                      <a:pt x="17907" y="1028"/>
                    </a:lnTo>
                    <a:lnTo>
                      <a:pt x="17165" y="629"/>
                    </a:lnTo>
                    <a:lnTo>
                      <a:pt x="16860" y="438"/>
                    </a:lnTo>
                    <a:lnTo>
                      <a:pt x="19524" y="2398"/>
                    </a:lnTo>
                    <a:lnTo>
                      <a:pt x="19163" y="2417"/>
                    </a:lnTo>
                    <a:lnTo>
                      <a:pt x="17184" y="2417"/>
                    </a:lnTo>
                    <a:lnTo>
                      <a:pt x="16004" y="2379"/>
                    </a:lnTo>
                    <a:lnTo>
                      <a:pt x="14653" y="2284"/>
                    </a:lnTo>
                    <a:lnTo>
                      <a:pt x="13930" y="2227"/>
                    </a:lnTo>
                    <a:lnTo>
                      <a:pt x="13188" y="2151"/>
                    </a:lnTo>
                    <a:lnTo>
                      <a:pt x="12484" y="2056"/>
                    </a:lnTo>
                    <a:lnTo>
                      <a:pt x="11722" y="1942"/>
                    </a:lnTo>
                    <a:lnTo>
                      <a:pt x="10010" y="1656"/>
                    </a:lnTo>
                    <a:lnTo>
                      <a:pt x="8202" y="1333"/>
                    </a:lnTo>
                    <a:lnTo>
                      <a:pt x="6375" y="990"/>
                    </a:lnTo>
                    <a:lnTo>
                      <a:pt x="3254" y="362"/>
                    </a:lnTo>
                    <a:lnTo>
                      <a:pt x="1618" y="20"/>
                    </a:lnTo>
                    <a:lnTo>
                      <a:pt x="1409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32"/>
              <p:cNvSpPr/>
              <p:nvPr/>
            </p:nvSpPr>
            <p:spPr>
              <a:xfrm>
                <a:off x="5607050" y="4545850"/>
                <a:ext cx="19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77" h="268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76" y="267"/>
                    </a:lnTo>
                    <a:lnTo>
                      <a:pt x="76" y="267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32"/>
              <p:cNvSpPr/>
              <p:nvPr/>
            </p:nvSpPr>
            <p:spPr>
              <a:xfrm>
                <a:off x="5607050" y="4545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32"/>
              <p:cNvSpPr/>
              <p:nvPr/>
            </p:nvSpPr>
            <p:spPr>
              <a:xfrm>
                <a:off x="5877250" y="4391725"/>
                <a:ext cx="300700" cy="230275"/>
              </a:xfrm>
              <a:custGeom>
                <a:avLst/>
                <a:gdLst/>
                <a:ahLst/>
                <a:cxnLst/>
                <a:rect l="l" t="t" r="r" b="b"/>
                <a:pathLst>
                  <a:path w="12028" h="921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15" y="210"/>
                    </a:lnTo>
                    <a:lnTo>
                      <a:pt x="477" y="800"/>
                    </a:lnTo>
                    <a:lnTo>
                      <a:pt x="1028" y="1637"/>
                    </a:lnTo>
                    <a:lnTo>
                      <a:pt x="1371" y="2132"/>
                    </a:lnTo>
                    <a:lnTo>
                      <a:pt x="1751" y="2664"/>
                    </a:lnTo>
                    <a:lnTo>
                      <a:pt x="2189" y="3216"/>
                    </a:lnTo>
                    <a:lnTo>
                      <a:pt x="2646" y="3768"/>
                    </a:lnTo>
                    <a:lnTo>
                      <a:pt x="3122" y="4320"/>
                    </a:lnTo>
                    <a:lnTo>
                      <a:pt x="3635" y="4872"/>
                    </a:lnTo>
                    <a:lnTo>
                      <a:pt x="4168" y="5386"/>
                    </a:lnTo>
                    <a:lnTo>
                      <a:pt x="4720" y="5861"/>
                    </a:lnTo>
                    <a:lnTo>
                      <a:pt x="5005" y="6090"/>
                    </a:lnTo>
                    <a:lnTo>
                      <a:pt x="5291" y="6299"/>
                    </a:lnTo>
                    <a:lnTo>
                      <a:pt x="5576" y="6489"/>
                    </a:lnTo>
                    <a:lnTo>
                      <a:pt x="5862" y="6680"/>
                    </a:lnTo>
                    <a:lnTo>
                      <a:pt x="5862" y="6680"/>
                    </a:lnTo>
                    <a:lnTo>
                      <a:pt x="6452" y="7003"/>
                    </a:lnTo>
                    <a:lnTo>
                      <a:pt x="7023" y="7308"/>
                    </a:lnTo>
                    <a:lnTo>
                      <a:pt x="7593" y="7574"/>
                    </a:lnTo>
                    <a:lnTo>
                      <a:pt x="8145" y="7840"/>
                    </a:lnTo>
                    <a:lnTo>
                      <a:pt x="8678" y="8069"/>
                    </a:lnTo>
                    <a:lnTo>
                      <a:pt x="9192" y="8278"/>
                    </a:lnTo>
                    <a:lnTo>
                      <a:pt x="10124" y="8621"/>
                    </a:lnTo>
                    <a:lnTo>
                      <a:pt x="10905" y="8887"/>
                    </a:lnTo>
                    <a:lnTo>
                      <a:pt x="11494" y="9077"/>
                    </a:lnTo>
                    <a:lnTo>
                      <a:pt x="12027" y="9210"/>
                    </a:lnTo>
                    <a:lnTo>
                      <a:pt x="12027" y="9210"/>
                    </a:lnTo>
                    <a:lnTo>
                      <a:pt x="11361" y="8811"/>
                    </a:lnTo>
                    <a:lnTo>
                      <a:pt x="10638" y="8335"/>
                    </a:lnTo>
                    <a:lnTo>
                      <a:pt x="9744" y="7745"/>
                    </a:lnTo>
                    <a:lnTo>
                      <a:pt x="8773" y="7041"/>
                    </a:lnTo>
                    <a:lnTo>
                      <a:pt x="8279" y="6661"/>
                    </a:lnTo>
                    <a:lnTo>
                      <a:pt x="7784" y="6261"/>
                    </a:lnTo>
                    <a:lnTo>
                      <a:pt x="7289" y="5861"/>
                    </a:lnTo>
                    <a:lnTo>
                      <a:pt x="6832" y="5443"/>
                    </a:lnTo>
                    <a:lnTo>
                      <a:pt x="6395" y="5024"/>
                    </a:lnTo>
                    <a:lnTo>
                      <a:pt x="6014" y="4605"/>
                    </a:lnTo>
                    <a:lnTo>
                      <a:pt x="6014" y="4605"/>
                    </a:lnTo>
                    <a:lnTo>
                      <a:pt x="5614" y="4187"/>
                    </a:lnTo>
                    <a:lnTo>
                      <a:pt x="5196" y="3768"/>
                    </a:lnTo>
                    <a:lnTo>
                      <a:pt x="4720" y="3368"/>
                    </a:lnTo>
                    <a:lnTo>
                      <a:pt x="4244" y="2950"/>
                    </a:lnTo>
                    <a:lnTo>
                      <a:pt x="3750" y="2550"/>
                    </a:lnTo>
                    <a:lnTo>
                      <a:pt x="3255" y="2170"/>
                    </a:lnTo>
                    <a:lnTo>
                      <a:pt x="2265" y="1485"/>
                    </a:lnTo>
                    <a:lnTo>
                      <a:pt x="1390" y="876"/>
                    </a:lnTo>
                    <a:lnTo>
                      <a:pt x="667" y="41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32"/>
              <p:cNvSpPr/>
              <p:nvPr/>
            </p:nvSpPr>
            <p:spPr>
              <a:xfrm>
                <a:off x="5877250" y="4391725"/>
                <a:ext cx="300700" cy="230275"/>
              </a:xfrm>
              <a:custGeom>
                <a:avLst/>
                <a:gdLst/>
                <a:ahLst/>
                <a:cxnLst/>
                <a:rect l="l" t="t" r="r" b="b"/>
                <a:pathLst>
                  <a:path w="12028" h="921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15" y="210"/>
                    </a:lnTo>
                    <a:lnTo>
                      <a:pt x="477" y="800"/>
                    </a:lnTo>
                    <a:lnTo>
                      <a:pt x="1028" y="1637"/>
                    </a:lnTo>
                    <a:lnTo>
                      <a:pt x="1371" y="2132"/>
                    </a:lnTo>
                    <a:lnTo>
                      <a:pt x="1751" y="2664"/>
                    </a:lnTo>
                    <a:lnTo>
                      <a:pt x="2189" y="3216"/>
                    </a:lnTo>
                    <a:lnTo>
                      <a:pt x="2646" y="3768"/>
                    </a:lnTo>
                    <a:lnTo>
                      <a:pt x="3122" y="4320"/>
                    </a:lnTo>
                    <a:lnTo>
                      <a:pt x="3635" y="4872"/>
                    </a:lnTo>
                    <a:lnTo>
                      <a:pt x="4168" y="5386"/>
                    </a:lnTo>
                    <a:lnTo>
                      <a:pt x="4720" y="5861"/>
                    </a:lnTo>
                    <a:lnTo>
                      <a:pt x="5005" y="6090"/>
                    </a:lnTo>
                    <a:lnTo>
                      <a:pt x="5291" y="6299"/>
                    </a:lnTo>
                    <a:lnTo>
                      <a:pt x="5576" y="6489"/>
                    </a:lnTo>
                    <a:lnTo>
                      <a:pt x="5862" y="6680"/>
                    </a:lnTo>
                    <a:lnTo>
                      <a:pt x="5862" y="6680"/>
                    </a:lnTo>
                    <a:lnTo>
                      <a:pt x="6452" y="7003"/>
                    </a:lnTo>
                    <a:lnTo>
                      <a:pt x="7023" y="7308"/>
                    </a:lnTo>
                    <a:lnTo>
                      <a:pt x="7593" y="7574"/>
                    </a:lnTo>
                    <a:lnTo>
                      <a:pt x="8145" y="7840"/>
                    </a:lnTo>
                    <a:lnTo>
                      <a:pt x="8678" y="8069"/>
                    </a:lnTo>
                    <a:lnTo>
                      <a:pt x="9192" y="8278"/>
                    </a:lnTo>
                    <a:lnTo>
                      <a:pt x="10124" y="8621"/>
                    </a:lnTo>
                    <a:lnTo>
                      <a:pt x="10905" y="8887"/>
                    </a:lnTo>
                    <a:lnTo>
                      <a:pt x="11494" y="9077"/>
                    </a:lnTo>
                    <a:lnTo>
                      <a:pt x="12027" y="9210"/>
                    </a:lnTo>
                    <a:lnTo>
                      <a:pt x="12027" y="9210"/>
                    </a:lnTo>
                    <a:lnTo>
                      <a:pt x="11361" y="8811"/>
                    </a:lnTo>
                    <a:lnTo>
                      <a:pt x="10638" y="8335"/>
                    </a:lnTo>
                    <a:lnTo>
                      <a:pt x="9744" y="7745"/>
                    </a:lnTo>
                    <a:lnTo>
                      <a:pt x="8773" y="7041"/>
                    </a:lnTo>
                    <a:lnTo>
                      <a:pt x="8279" y="6661"/>
                    </a:lnTo>
                    <a:lnTo>
                      <a:pt x="7784" y="6261"/>
                    </a:lnTo>
                    <a:lnTo>
                      <a:pt x="7289" y="5861"/>
                    </a:lnTo>
                    <a:lnTo>
                      <a:pt x="6832" y="5443"/>
                    </a:lnTo>
                    <a:lnTo>
                      <a:pt x="6395" y="5024"/>
                    </a:lnTo>
                    <a:lnTo>
                      <a:pt x="6014" y="4605"/>
                    </a:lnTo>
                    <a:lnTo>
                      <a:pt x="6014" y="4605"/>
                    </a:lnTo>
                    <a:lnTo>
                      <a:pt x="5614" y="4187"/>
                    </a:lnTo>
                    <a:lnTo>
                      <a:pt x="5196" y="3768"/>
                    </a:lnTo>
                    <a:lnTo>
                      <a:pt x="4720" y="3368"/>
                    </a:lnTo>
                    <a:lnTo>
                      <a:pt x="4244" y="2950"/>
                    </a:lnTo>
                    <a:lnTo>
                      <a:pt x="3750" y="2550"/>
                    </a:lnTo>
                    <a:lnTo>
                      <a:pt x="3255" y="2170"/>
                    </a:lnTo>
                    <a:lnTo>
                      <a:pt x="2265" y="1485"/>
                    </a:lnTo>
                    <a:lnTo>
                      <a:pt x="1390" y="876"/>
                    </a:lnTo>
                    <a:lnTo>
                      <a:pt x="667" y="419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32"/>
              <p:cNvSpPr/>
              <p:nvPr/>
            </p:nvSpPr>
            <p:spPr>
              <a:xfrm>
                <a:off x="5479550" y="3334650"/>
                <a:ext cx="906275" cy="1301150"/>
              </a:xfrm>
              <a:custGeom>
                <a:avLst/>
                <a:gdLst/>
                <a:ahLst/>
                <a:cxnLst/>
                <a:rect l="l" t="t" r="r" b="b"/>
                <a:pathLst>
                  <a:path w="36251" h="52046" extrusionOk="0">
                    <a:moveTo>
                      <a:pt x="35242" y="47573"/>
                    </a:moveTo>
                    <a:lnTo>
                      <a:pt x="35242" y="47573"/>
                    </a:lnTo>
                    <a:lnTo>
                      <a:pt x="35147" y="48011"/>
                    </a:lnTo>
                    <a:lnTo>
                      <a:pt x="35052" y="48620"/>
                    </a:lnTo>
                    <a:lnTo>
                      <a:pt x="34976" y="48944"/>
                    </a:lnTo>
                    <a:lnTo>
                      <a:pt x="34881" y="49248"/>
                    </a:lnTo>
                    <a:lnTo>
                      <a:pt x="34824" y="49381"/>
                    </a:lnTo>
                    <a:lnTo>
                      <a:pt x="34748" y="49495"/>
                    </a:lnTo>
                    <a:lnTo>
                      <a:pt x="34691" y="49610"/>
                    </a:lnTo>
                    <a:lnTo>
                      <a:pt x="34614" y="49705"/>
                    </a:lnTo>
                    <a:lnTo>
                      <a:pt x="34614" y="49705"/>
                    </a:lnTo>
                    <a:lnTo>
                      <a:pt x="34538" y="49800"/>
                    </a:lnTo>
                    <a:lnTo>
                      <a:pt x="34462" y="49914"/>
                    </a:lnTo>
                    <a:lnTo>
                      <a:pt x="34310" y="50219"/>
                    </a:lnTo>
                    <a:lnTo>
                      <a:pt x="34215" y="50390"/>
                    </a:lnTo>
                    <a:lnTo>
                      <a:pt x="34120" y="50580"/>
                    </a:lnTo>
                    <a:lnTo>
                      <a:pt x="33987" y="50770"/>
                    </a:lnTo>
                    <a:lnTo>
                      <a:pt x="33815" y="50961"/>
                    </a:lnTo>
                    <a:lnTo>
                      <a:pt x="33625" y="51151"/>
                    </a:lnTo>
                    <a:lnTo>
                      <a:pt x="33397" y="51322"/>
                    </a:lnTo>
                    <a:lnTo>
                      <a:pt x="33111" y="51493"/>
                    </a:lnTo>
                    <a:lnTo>
                      <a:pt x="32769" y="51646"/>
                    </a:lnTo>
                    <a:lnTo>
                      <a:pt x="32369" y="51779"/>
                    </a:lnTo>
                    <a:lnTo>
                      <a:pt x="31912" y="51893"/>
                    </a:lnTo>
                    <a:lnTo>
                      <a:pt x="31399" y="51969"/>
                    </a:lnTo>
                    <a:lnTo>
                      <a:pt x="30790" y="52026"/>
                    </a:lnTo>
                    <a:lnTo>
                      <a:pt x="30790" y="52026"/>
                    </a:lnTo>
                    <a:lnTo>
                      <a:pt x="30466" y="52045"/>
                    </a:lnTo>
                    <a:lnTo>
                      <a:pt x="30143" y="52026"/>
                    </a:lnTo>
                    <a:lnTo>
                      <a:pt x="29800" y="52007"/>
                    </a:lnTo>
                    <a:lnTo>
                      <a:pt x="29477" y="51969"/>
                    </a:lnTo>
                    <a:lnTo>
                      <a:pt x="29134" y="51912"/>
                    </a:lnTo>
                    <a:lnTo>
                      <a:pt x="28792" y="51836"/>
                    </a:lnTo>
                    <a:lnTo>
                      <a:pt x="28449" y="51760"/>
                    </a:lnTo>
                    <a:lnTo>
                      <a:pt x="28107" y="51665"/>
                    </a:lnTo>
                    <a:lnTo>
                      <a:pt x="27764" y="51551"/>
                    </a:lnTo>
                    <a:lnTo>
                      <a:pt x="27421" y="51436"/>
                    </a:lnTo>
                    <a:lnTo>
                      <a:pt x="26736" y="51170"/>
                    </a:lnTo>
                    <a:lnTo>
                      <a:pt x="26051" y="50846"/>
                    </a:lnTo>
                    <a:lnTo>
                      <a:pt x="25385" y="50485"/>
                    </a:lnTo>
                    <a:lnTo>
                      <a:pt x="24738" y="50104"/>
                    </a:lnTo>
                    <a:lnTo>
                      <a:pt x="24110" y="49686"/>
                    </a:lnTo>
                    <a:lnTo>
                      <a:pt x="23501" y="49248"/>
                    </a:lnTo>
                    <a:lnTo>
                      <a:pt x="22931" y="48810"/>
                    </a:lnTo>
                    <a:lnTo>
                      <a:pt x="22398" y="48335"/>
                    </a:lnTo>
                    <a:lnTo>
                      <a:pt x="21884" y="47859"/>
                    </a:lnTo>
                    <a:lnTo>
                      <a:pt x="21427" y="47383"/>
                    </a:lnTo>
                    <a:lnTo>
                      <a:pt x="21028" y="46888"/>
                    </a:lnTo>
                    <a:lnTo>
                      <a:pt x="21028" y="46888"/>
                    </a:lnTo>
                    <a:lnTo>
                      <a:pt x="20628" y="46413"/>
                    </a:lnTo>
                    <a:lnTo>
                      <a:pt x="20209" y="45956"/>
                    </a:lnTo>
                    <a:lnTo>
                      <a:pt x="19791" y="45499"/>
                    </a:lnTo>
                    <a:lnTo>
                      <a:pt x="19353" y="45062"/>
                    </a:lnTo>
                    <a:lnTo>
                      <a:pt x="18934" y="44643"/>
                    </a:lnTo>
                    <a:lnTo>
                      <a:pt x="18497" y="44243"/>
                    </a:lnTo>
                    <a:lnTo>
                      <a:pt x="17698" y="43520"/>
                    </a:lnTo>
                    <a:lnTo>
                      <a:pt x="16974" y="42911"/>
                    </a:lnTo>
                    <a:lnTo>
                      <a:pt x="16404" y="42455"/>
                    </a:lnTo>
                    <a:lnTo>
                      <a:pt x="15909" y="42074"/>
                    </a:lnTo>
                    <a:lnTo>
                      <a:pt x="15909" y="42074"/>
                    </a:lnTo>
                    <a:lnTo>
                      <a:pt x="15699" y="41903"/>
                    </a:lnTo>
                    <a:lnTo>
                      <a:pt x="15509" y="41712"/>
                    </a:lnTo>
                    <a:lnTo>
                      <a:pt x="15281" y="41503"/>
                    </a:lnTo>
                    <a:lnTo>
                      <a:pt x="15053" y="41237"/>
                    </a:lnTo>
                    <a:lnTo>
                      <a:pt x="14862" y="40989"/>
                    </a:lnTo>
                    <a:lnTo>
                      <a:pt x="14786" y="40856"/>
                    </a:lnTo>
                    <a:lnTo>
                      <a:pt x="14729" y="40742"/>
                    </a:lnTo>
                    <a:lnTo>
                      <a:pt x="14691" y="40628"/>
                    </a:lnTo>
                    <a:lnTo>
                      <a:pt x="14691" y="40514"/>
                    </a:lnTo>
                    <a:lnTo>
                      <a:pt x="14691" y="40514"/>
                    </a:lnTo>
                    <a:lnTo>
                      <a:pt x="14710" y="40418"/>
                    </a:lnTo>
                    <a:lnTo>
                      <a:pt x="14767" y="40342"/>
                    </a:lnTo>
                    <a:lnTo>
                      <a:pt x="14824" y="40304"/>
                    </a:lnTo>
                    <a:lnTo>
                      <a:pt x="14919" y="40266"/>
                    </a:lnTo>
                    <a:lnTo>
                      <a:pt x="15014" y="40247"/>
                    </a:lnTo>
                    <a:lnTo>
                      <a:pt x="15129" y="40228"/>
                    </a:lnTo>
                    <a:lnTo>
                      <a:pt x="15357" y="40228"/>
                    </a:lnTo>
                    <a:lnTo>
                      <a:pt x="15357" y="40228"/>
                    </a:lnTo>
                    <a:lnTo>
                      <a:pt x="15528" y="40228"/>
                    </a:lnTo>
                    <a:lnTo>
                      <a:pt x="15699" y="40209"/>
                    </a:lnTo>
                    <a:lnTo>
                      <a:pt x="15757" y="40209"/>
                    </a:lnTo>
                    <a:lnTo>
                      <a:pt x="15814" y="40171"/>
                    </a:lnTo>
                    <a:lnTo>
                      <a:pt x="15871" y="40133"/>
                    </a:lnTo>
                    <a:lnTo>
                      <a:pt x="15909" y="40095"/>
                    </a:lnTo>
                    <a:lnTo>
                      <a:pt x="15909" y="40095"/>
                    </a:lnTo>
                    <a:lnTo>
                      <a:pt x="15909" y="40038"/>
                    </a:lnTo>
                    <a:lnTo>
                      <a:pt x="15890" y="39962"/>
                    </a:lnTo>
                    <a:lnTo>
                      <a:pt x="15833" y="39752"/>
                    </a:lnTo>
                    <a:lnTo>
                      <a:pt x="15699" y="39448"/>
                    </a:lnTo>
                    <a:lnTo>
                      <a:pt x="15528" y="39048"/>
                    </a:lnTo>
                    <a:lnTo>
                      <a:pt x="15319" y="38592"/>
                    </a:lnTo>
                    <a:lnTo>
                      <a:pt x="15053" y="38097"/>
                    </a:lnTo>
                    <a:lnTo>
                      <a:pt x="14767" y="37526"/>
                    </a:lnTo>
                    <a:lnTo>
                      <a:pt x="14425" y="36936"/>
                    </a:lnTo>
                    <a:lnTo>
                      <a:pt x="14082" y="36327"/>
                    </a:lnTo>
                    <a:lnTo>
                      <a:pt x="13701" y="35699"/>
                    </a:lnTo>
                    <a:lnTo>
                      <a:pt x="13302" y="35071"/>
                    </a:lnTo>
                    <a:lnTo>
                      <a:pt x="12902" y="34443"/>
                    </a:lnTo>
                    <a:lnTo>
                      <a:pt x="12484" y="33853"/>
                    </a:lnTo>
                    <a:lnTo>
                      <a:pt x="12084" y="33282"/>
                    </a:lnTo>
                    <a:lnTo>
                      <a:pt x="11665" y="32769"/>
                    </a:lnTo>
                    <a:lnTo>
                      <a:pt x="11266" y="32312"/>
                    </a:lnTo>
                    <a:lnTo>
                      <a:pt x="11266" y="32312"/>
                    </a:lnTo>
                    <a:lnTo>
                      <a:pt x="10124" y="31056"/>
                    </a:lnTo>
                    <a:lnTo>
                      <a:pt x="8963" y="29705"/>
                    </a:lnTo>
                    <a:lnTo>
                      <a:pt x="7859" y="28411"/>
                    </a:lnTo>
                    <a:lnTo>
                      <a:pt x="6927" y="27326"/>
                    </a:lnTo>
                    <a:lnTo>
                      <a:pt x="6927" y="27326"/>
                    </a:lnTo>
                    <a:lnTo>
                      <a:pt x="6090" y="26318"/>
                    </a:lnTo>
                    <a:lnTo>
                      <a:pt x="6147" y="25690"/>
                    </a:lnTo>
                    <a:lnTo>
                      <a:pt x="6147" y="25690"/>
                    </a:lnTo>
                    <a:lnTo>
                      <a:pt x="6337" y="25804"/>
                    </a:lnTo>
                    <a:lnTo>
                      <a:pt x="6546" y="25937"/>
                    </a:lnTo>
                    <a:lnTo>
                      <a:pt x="6794" y="26070"/>
                    </a:lnTo>
                    <a:lnTo>
                      <a:pt x="7079" y="26185"/>
                    </a:lnTo>
                    <a:lnTo>
                      <a:pt x="7346" y="26280"/>
                    </a:lnTo>
                    <a:lnTo>
                      <a:pt x="7460" y="26299"/>
                    </a:lnTo>
                    <a:lnTo>
                      <a:pt x="7593" y="26299"/>
                    </a:lnTo>
                    <a:lnTo>
                      <a:pt x="7688" y="26299"/>
                    </a:lnTo>
                    <a:lnTo>
                      <a:pt x="7783" y="26261"/>
                    </a:lnTo>
                    <a:lnTo>
                      <a:pt x="7783" y="26261"/>
                    </a:lnTo>
                    <a:lnTo>
                      <a:pt x="7821" y="26223"/>
                    </a:lnTo>
                    <a:lnTo>
                      <a:pt x="7859" y="26166"/>
                    </a:lnTo>
                    <a:lnTo>
                      <a:pt x="7936" y="25975"/>
                    </a:lnTo>
                    <a:lnTo>
                      <a:pt x="8012" y="25709"/>
                    </a:lnTo>
                    <a:lnTo>
                      <a:pt x="8069" y="25328"/>
                    </a:lnTo>
                    <a:lnTo>
                      <a:pt x="8126" y="24891"/>
                    </a:lnTo>
                    <a:lnTo>
                      <a:pt x="8183" y="24358"/>
                    </a:lnTo>
                    <a:lnTo>
                      <a:pt x="8202" y="23768"/>
                    </a:lnTo>
                    <a:lnTo>
                      <a:pt x="8221" y="23102"/>
                    </a:lnTo>
                    <a:lnTo>
                      <a:pt x="8240" y="22360"/>
                    </a:lnTo>
                    <a:lnTo>
                      <a:pt x="8221" y="21579"/>
                    </a:lnTo>
                    <a:lnTo>
                      <a:pt x="8183" y="20723"/>
                    </a:lnTo>
                    <a:lnTo>
                      <a:pt x="8145" y="19829"/>
                    </a:lnTo>
                    <a:lnTo>
                      <a:pt x="8069" y="18877"/>
                    </a:lnTo>
                    <a:lnTo>
                      <a:pt x="7974" y="17888"/>
                    </a:lnTo>
                    <a:lnTo>
                      <a:pt x="7840" y="16860"/>
                    </a:lnTo>
                    <a:lnTo>
                      <a:pt x="7707" y="15795"/>
                    </a:lnTo>
                    <a:lnTo>
                      <a:pt x="7707" y="15795"/>
                    </a:lnTo>
                    <a:lnTo>
                      <a:pt x="7574" y="15110"/>
                    </a:lnTo>
                    <a:lnTo>
                      <a:pt x="7422" y="14444"/>
                    </a:lnTo>
                    <a:lnTo>
                      <a:pt x="7232" y="13758"/>
                    </a:lnTo>
                    <a:lnTo>
                      <a:pt x="7003" y="13073"/>
                    </a:lnTo>
                    <a:lnTo>
                      <a:pt x="6756" y="12369"/>
                    </a:lnTo>
                    <a:lnTo>
                      <a:pt x="6470" y="11684"/>
                    </a:lnTo>
                    <a:lnTo>
                      <a:pt x="6166" y="11018"/>
                    </a:lnTo>
                    <a:lnTo>
                      <a:pt x="5842" y="10333"/>
                    </a:lnTo>
                    <a:lnTo>
                      <a:pt x="5842" y="10333"/>
                    </a:lnTo>
                    <a:lnTo>
                      <a:pt x="5481" y="9591"/>
                    </a:lnTo>
                    <a:lnTo>
                      <a:pt x="5081" y="8868"/>
                    </a:lnTo>
                    <a:lnTo>
                      <a:pt x="4701" y="8164"/>
                    </a:lnTo>
                    <a:lnTo>
                      <a:pt x="4301" y="7479"/>
                    </a:lnTo>
                    <a:lnTo>
                      <a:pt x="3901" y="6832"/>
                    </a:lnTo>
                    <a:lnTo>
                      <a:pt x="3521" y="6223"/>
                    </a:lnTo>
                    <a:lnTo>
                      <a:pt x="2779" y="5119"/>
                    </a:lnTo>
                    <a:lnTo>
                      <a:pt x="2151" y="4206"/>
                    </a:lnTo>
                    <a:lnTo>
                      <a:pt x="1637" y="3521"/>
                    </a:lnTo>
                    <a:lnTo>
                      <a:pt x="1180" y="2912"/>
                    </a:lnTo>
                    <a:lnTo>
                      <a:pt x="115" y="3178"/>
                    </a:lnTo>
                    <a:lnTo>
                      <a:pt x="115" y="3178"/>
                    </a:lnTo>
                    <a:lnTo>
                      <a:pt x="77" y="2950"/>
                    </a:lnTo>
                    <a:lnTo>
                      <a:pt x="19" y="2398"/>
                    </a:lnTo>
                    <a:lnTo>
                      <a:pt x="0" y="2094"/>
                    </a:lnTo>
                    <a:lnTo>
                      <a:pt x="19" y="1846"/>
                    </a:lnTo>
                    <a:lnTo>
                      <a:pt x="19" y="1732"/>
                    </a:lnTo>
                    <a:lnTo>
                      <a:pt x="38" y="1656"/>
                    </a:lnTo>
                    <a:lnTo>
                      <a:pt x="77" y="1599"/>
                    </a:lnTo>
                    <a:lnTo>
                      <a:pt x="115" y="1561"/>
                    </a:lnTo>
                    <a:lnTo>
                      <a:pt x="115" y="1561"/>
                    </a:lnTo>
                    <a:lnTo>
                      <a:pt x="191" y="1561"/>
                    </a:lnTo>
                    <a:lnTo>
                      <a:pt x="305" y="1580"/>
                    </a:lnTo>
                    <a:lnTo>
                      <a:pt x="609" y="1675"/>
                    </a:lnTo>
                    <a:lnTo>
                      <a:pt x="1009" y="1808"/>
                    </a:lnTo>
                    <a:lnTo>
                      <a:pt x="1447" y="1960"/>
                    </a:lnTo>
                    <a:lnTo>
                      <a:pt x="2227" y="2246"/>
                    </a:lnTo>
                    <a:lnTo>
                      <a:pt x="2569" y="2379"/>
                    </a:lnTo>
                    <a:lnTo>
                      <a:pt x="2569" y="2379"/>
                    </a:lnTo>
                    <a:lnTo>
                      <a:pt x="3806" y="2036"/>
                    </a:lnTo>
                    <a:lnTo>
                      <a:pt x="5176" y="1694"/>
                    </a:lnTo>
                    <a:lnTo>
                      <a:pt x="6889" y="1275"/>
                    </a:lnTo>
                    <a:lnTo>
                      <a:pt x="7821" y="1066"/>
                    </a:lnTo>
                    <a:lnTo>
                      <a:pt x="8792" y="857"/>
                    </a:lnTo>
                    <a:lnTo>
                      <a:pt x="9781" y="666"/>
                    </a:lnTo>
                    <a:lnTo>
                      <a:pt x="10771" y="476"/>
                    </a:lnTo>
                    <a:lnTo>
                      <a:pt x="11760" y="324"/>
                    </a:lnTo>
                    <a:lnTo>
                      <a:pt x="12731" y="191"/>
                    </a:lnTo>
                    <a:lnTo>
                      <a:pt x="13644" y="95"/>
                    </a:lnTo>
                    <a:lnTo>
                      <a:pt x="14501" y="19"/>
                    </a:lnTo>
                    <a:lnTo>
                      <a:pt x="14501" y="19"/>
                    </a:lnTo>
                    <a:lnTo>
                      <a:pt x="15319" y="0"/>
                    </a:lnTo>
                    <a:lnTo>
                      <a:pt x="16156" y="19"/>
                    </a:lnTo>
                    <a:lnTo>
                      <a:pt x="16955" y="76"/>
                    </a:lnTo>
                    <a:lnTo>
                      <a:pt x="17755" y="153"/>
                    </a:lnTo>
                    <a:lnTo>
                      <a:pt x="18535" y="267"/>
                    </a:lnTo>
                    <a:lnTo>
                      <a:pt x="19296" y="381"/>
                    </a:lnTo>
                    <a:lnTo>
                      <a:pt x="20019" y="533"/>
                    </a:lnTo>
                    <a:lnTo>
                      <a:pt x="20704" y="685"/>
                    </a:lnTo>
                    <a:lnTo>
                      <a:pt x="21351" y="857"/>
                    </a:lnTo>
                    <a:lnTo>
                      <a:pt x="21941" y="1028"/>
                    </a:lnTo>
                    <a:lnTo>
                      <a:pt x="22493" y="1199"/>
                    </a:lnTo>
                    <a:lnTo>
                      <a:pt x="22969" y="1370"/>
                    </a:lnTo>
                    <a:lnTo>
                      <a:pt x="23387" y="1542"/>
                    </a:lnTo>
                    <a:lnTo>
                      <a:pt x="23730" y="1713"/>
                    </a:lnTo>
                    <a:lnTo>
                      <a:pt x="23977" y="1865"/>
                    </a:lnTo>
                    <a:lnTo>
                      <a:pt x="24167" y="1998"/>
                    </a:lnTo>
                    <a:lnTo>
                      <a:pt x="24167" y="1998"/>
                    </a:lnTo>
                    <a:lnTo>
                      <a:pt x="24377" y="2227"/>
                    </a:lnTo>
                    <a:lnTo>
                      <a:pt x="24719" y="2626"/>
                    </a:lnTo>
                    <a:lnTo>
                      <a:pt x="25176" y="3197"/>
                    </a:lnTo>
                    <a:lnTo>
                      <a:pt x="25747" y="3920"/>
                    </a:lnTo>
                    <a:lnTo>
                      <a:pt x="26394" y="4796"/>
                    </a:lnTo>
                    <a:lnTo>
                      <a:pt x="27117" y="5766"/>
                    </a:lnTo>
                    <a:lnTo>
                      <a:pt x="27878" y="6870"/>
                    </a:lnTo>
                    <a:lnTo>
                      <a:pt x="28677" y="8050"/>
                    </a:lnTo>
                    <a:lnTo>
                      <a:pt x="29496" y="9306"/>
                    </a:lnTo>
                    <a:lnTo>
                      <a:pt x="30333" y="10619"/>
                    </a:lnTo>
                    <a:lnTo>
                      <a:pt x="31132" y="11970"/>
                    </a:lnTo>
                    <a:lnTo>
                      <a:pt x="31513" y="12674"/>
                    </a:lnTo>
                    <a:lnTo>
                      <a:pt x="31893" y="13378"/>
                    </a:lnTo>
                    <a:lnTo>
                      <a:pt x="32274" y="14082"/>
                    </a:lnTo>
                    <a:lnTo>
                      <a:pt x="32616" y="14786"/>
                    </a:lnTo>
                    <a:lnTo>
                      <a:pt x="32959" y="15490"/>
                    </a:lnTo>
                    <a:lnTo>
                      <a:pt x="33282" y="16194"/>
                    </a:lnTo>
                    <a:lnTo>
                      <a:pt x="33568" y="16879"/>
                    </a:lnTo>
                    <a:lnTo>
                      <a:pt x="33853" y="17583"/>
                    </a:lnTo>
                    <a:lnTo>
                      <a:pt x="34101" y="18268"/>
                    </a:lnTo>
                    <a:lnTo>
                      <a:pt x="34329" y="18934"/>
                    </a:lnTo>
                    <a:lnTo>
                      <a:pt x="34329" y="18934"/>
                    </a:lnTo>
                    <a:lnTo>
                      <a:pt x="34443" y="19372"/>
                    </a:lnTo>
                    <a:lnTo>
                      <a:pt x="34557" y="19810"/>
                    </a:lnTo>
                    <a:lnTo>
                      <a:pt x="34672" y="20266"/>
                    </a:lnTo>
                    <a:lnTo>
                      <a:pt x="34767" y="20742"/>
                    </a:lnTo>
                    <a:lnTo>
                      <a:pt x="34767" y="20742"/>
                    </a:lnTo>
                    <a:lnTo>
                      <a:pt x="34881" y="21484"/>
                    </a:lnTo>
                    <a:lnTo>
                      <a:pt x="34995" y="22246"/>
                    </a:lnTo>
                    <a:lnTo>
                      <a:pt x="35071" y="23064"/>
                    </a:lnTo>
                    <a:lnTo>
                      <a:pt x="35147" y="23882"/>
                    </a:lnTo>
                    <a:lnTo>
                      <a:pt x="35204" y="24719"/>
                    </a:lnTo>
                    <a:lnTo>
                      <a:pt x="35242" y="25595"/>
                    </a:lnTo>
                    <a:lnTo>
                      <a:pt x="35261" y="26470"/>
                    </a:lnTo>
                    <a:lnTo>
                      <a:pt x="35281" y="27364"/>
                    </a:lnTo>
                    <a:lnTo>
                      <a:pt x="35281" y="29153"/>
                    </a:lnTo>
                    <a:lnTo>
                      <a:pt x="35242" y="30961"/>
                    </a:lnTo>
                    <a:lnTo>
                      <a:pt x="35166" y="32750"/>
                    </a:lnTo>
                    <a:lnTo>
                      <a:pt x="35071" y="34481"/>
                    </a:lnTo>
                    <a:lnTo>
                      <a:pt x="34957" y="36156"/>
                    </a:lnTo>
                    <a:lnTo>
                      <a:pt x="34843" y="37716"/>
                    </a:lnTo>
                    <a:lnTo>
                      <a:pt x="34634" y="40418"/>
                    </a:lnTo>
                    <a:lnTo>
                      <a:pt x="34576" y="41503"/>
                    </a:lnTo>
                    <a:lnTo>
                      <a:pt x="34519" y="42397"/>
                    </a:lnTo>
                    <a:lnTo>
                      <a:pt x="34519" y="43044"/>
                    </a:lnTo>
                    <a:lnTo>
                      <a:pt x="34538" y="43273"/>
                    </a:lnTo>
                    <a:lnTo>
                      <a:pt x="34557" y="43444"/>
                    </a:lnTo>
                    <a:lnTo>
                      <a:pt x="34557" y="43444"/>
                    </a:lnTo>
                    <a:lnTo>
                      <a:pt x="34634" y="43711"/>
                    </a:lnTo>
                    <a:lnTo>
                      <a:pt x="34729" y="43977"/>
                    </a:lnTo>
                    <a:lnTo>
                      <a:pt x="34843" y="44243"/>
                    </a:lnTo>
                    <a:lnTo>
                      <a:pt x="34976" y="44510"/>
                    </a:lnTo>
                    <a:lnTo>
                      <a:pt x="35242" y="45024"/>
                    </a:lnTo>
                    <a:lnTo>
                      <a:pt x="35509" y="45499"/>
                    </a:lnTo>
                    <a:lnTo>
                      <a:pt x="36004" y="46318"/>
                    </a:lnTo>
                    <a:lnTo>
                      <a:pt x="36156" y="46641"/>
                    </a:lnTo>
                    <a:lnTo>
                      <a:pt x="36213" y="46774"/>
                    </a:lnTo>
                    <a:lnTo>
                      <a:pt x="36251" y="46888"/>
                    </a:lnTo>
                    <a:lnTo>
                      <a:pt x="36251" y="46888"/>
                    </a:lnTo>
                    <a:lnTo>
                      <a:pt x="36251" y="46984"/>
                    </a:lnTo>
                    <a:lnTo>
                      <a:pt x="36232" y="47060"/>
                    </a:lnTo>
                    <a:lnTo>
                      <a:pt x="36194" y="47117"/>
                    </a:lnTo>
                    <a:lnTo>
                      <a:pt x="36137" y="47174"/>
                    </a:lnTo>
                    <a:lnTo>
                      <a:pt x="36080" y="47212"/>
                    </a:lnTo>
                    <a:lnTo>
                      <a:pt x="36004" y="47250"/>
                    </a:lnTo>
                    <a:lnTo>
                      <a:pt x="35813" y="47288"/>
                    </a:lnTo>
                    <a:lnTo>
                      <a:pt x="35623" y="47326"/>
                    </a:lnTo>
                    <a:lnTo>
                      <a:pt x="35452" y="47383"/>
                    </a:lnTo>
                    <a:lnTo>
                      <a:pt x="35376" y="47421"/>
                    </a:lnTo>
                    <a:lnTo>
                      <a:pt x="35319" y="47459"/>
                    </a:lnTo>
                    <a:lnTo>
                      <a:pt x="35261" y="47516"/>
                    </a:lnTo>
                    <a:lnTo>
                      <a:pt x="35242" y="4757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32"/>
              <p:cNvSpPr/>
              <p:nvPr/>
            </p:nvSpPr>
            <p:spPr>
              <a:xfrm>
                <a:off x="5479550" y="3334650"/>
                <a:ext cx="906275" cy="1301150"/>
              </a:xfrm>
              <a:custGeom>
                <a:avLst/>
                <a:gdLst/>
                <a:ahLst/>
                <a:cxnLst/>
                <a:rect l="l" t="t" r="r" b="b"/>
                <a:pathLst>
                  <a:path w="36251" h="52046" fill="none" extrusionOk="0">
                    <a:moveTo>
                      <a:pt x="35242" y="47573"/>
                    </a:moveTo>
                    <a:lnTo>
                      <a:pt x="35242" y="47573"/>
                    </a:lnTo>
                    <a:lnTo>
                      <a:pt x="35147" y="48011"/>
                    </a:lnTo>
                    <a:lnTo>
                      <a:pt x="35052" y="48620"/>
                    </a:lnTo>
                    <a:lnTo>
                      <a:pt x="34976" y="48944"/>
                    </a:lnTo>
                    <a:lnTo>
                      <a:pt x="34881" y="49248"/>
                    </a:lnTo>
                    <a:lnTo>
                      <a:pt x="34824" y="49381"/>
                    </a:lnTo>
                    <a:lnTo>
                      <a:pt x="34748" y="49495"/>
                    </a:lnTo>
                    <a:lnTo>
                      <a:pt x="34691" y="49610"/>
                    </a:lnTo>
                    <a:lnTo>
                      <a:pt x="34614" y="49705"/>
                    </a:lnTo>
                    <a:lnTo>
                      <a:pt x="34614" y="49705"/>
                    </a:lnTo>
                    <a:lnTo>
                      <a:pt x="34538" y="49800"/>
                    </a:lnTo>
                    <a:lnTo>
                      <a:pt x="34462" y="49914"/>
                    </a:lnTo>
                    <a:lnTo>
                      <a:pt x="34310" y="50219"/>
                    </a:lnTo>
                    <a:lnTo>
                      <a:pt x="34215" y="50390"/>
                    </a:lnTo>
                    <a:lnTo>
                      <a:pt x="34120" y="50580"/>
                    </a:lnTo>
                    <a:lnTo>
                      <a:pt x="33987" y="50770"/>
                    </a:lnTo>
                    <a:lnTo>
                      <a:pt x="33815" y="50961"/>
                    </a:lnTo>
                    <a:lnTo>
                      <a:pt x="33625" y="51151"/>
                    </a:lnTo>
                    <a:lnTo>
                      <a:pt x="33397" y="51322"/>
                    </a:lnTo>
                    <a:lnTo>
                      <a:pt x="33111" y="51493"/>
                    </a:lnTo>
                    <a:lnTo>
                      <a:pt x="32769" y="51646"/>
                    </a:lnTo>
                    <a:lnTo>
                      <a:pt x="32369" y="51779"/>
                    </a:lnTo>
                    <a:lnTo>
                      <a:pt x="31912" y="51893"/>
                    </a:lnTo>
                    <a:lnTo>
                      <a:pt x="31399" y="51969"/>
                    </a:lnTo>
                    <a:lnTo>
                      <a:pt x="30790" y="52026"/>
                    </a:lnTo>
                    <a:lnTo>
                      <a:pt x="30790" y="52026"/>
                    </a:lnTo>
                    <a:lnTo>
                      <a:pt x="30466" y="52045"/>
                    </a:lnTo>
                    <a:lnTo>
                      <a:pt x="30143" y="52026"/>
                    </a:lnTo>
                    <a:lnTo>
                      <a:pt x="29800" y="52007"/>
                    </a:lnTo>
                    <a:lnTo>
                      <a:pt x="29477" y="51969"/>
                    </a:lnTo>
                    <a:lnTo>
                      <a:pt x="29134" y="51912"/>
                    </a:lnTo>
                    <a:lnTo>
                      <a:pt x="28792" y="51836"/>
                    </a:lnTo>
                    <a:lnTo>
                      <a:pt x="28449" y="51760"/>
                    </a:lnTo>
                    <a:lnTo>
                      <a:pt x="28107" y="51665"/>
                    </a:lnTo>
                    <a:lnTo>
                      <a:pt x="27764" y="51551"/>
                    </a:lnTo>
                    <a:lnTo>
                      <a:pt x="27421" y="51436"/>
                    </a:lnTo>
                    <a:lnTo>
                      <a:pt x="26736" y="51170"/>
                    </a:lnTo>
                    <a:lnTo>
                      <a:pt x="26051" y="50846"/>
                    </a:lnTo>
                    <a:lnTo>
                      <a:pt x="25385" y="50485"/>
                    </a:lnTo>
                    <a:lnTo>
                      <a:pt x="24738" y="50104"/>
                    </a:lnTo>
                    <a:lnTo>
                      <a:pt x="24110" y="49686"/>
                    </a:lnTo>
                    <a:lnTo>
                      <a:pt x="23501" y="49248"/>
                    </a:lnTo>
                    <a:lnTo>
                      <a:pt x="22931" y="48810"/>
                    </a:lnTo>
                    <a:lnTo>
                      <a:pt x="22398" y="48335"/>
                    </a:lnTo>
                    <a:lnTo>
                      <a:pt x="21884" y="47859"/>
                    </a:lnTo>
                    <a:lnTo>
                      <a:pt x="21427" y="47383"/>
                    </a:lnTo>
                    <a:lnTo>
                      <a:pt x="21028" y="46888"/>
                    </a:lnTo>
                    <a:lnTo>
                      <a:pt x="21028" y="46888"/>
                    </a:lnTo>
                    <a:lnTo>
                      <a:pt x="20628" y="46413"/>
                    </a:lnTo>
                    <a:lnTo>
                      <a:pt x="20209" y="45956"/>
                    </a:lnTo>
                    <a:lnTo>
                      <a:pt x="19791" y="45499"/>
                    </a:lnTo>
                    <a:lnTo>
                      <a:pt x="19353" y="45062"/>
                    </a:lnTo>
                    <a:lnTo>
                      <a:pt x="18934" y="44643"/>
                    </a:lnTo>
                    <a:lnTo>
                      <a:pt x="18497" y="44243"/>
                    </a:lnTo>
                    <a:lnTo>
                      <a:pt x="17698" y="43520"/>
                    </a:lnTo>
                    <a:lnTo>
                      <a:pt x="16974" y="42911"/>
                    </a:lnTo>
                    <a:lnTo>
                      <a:pt x="16404" y="42455"/>
                    </a:lnTo>
                    <a:lnTo>
                      <a:pt x="15909" y="42074"/>
                    </a:lnTo>
                    <a:lnTo>
                      <a:pt x="15909" y="42074"/>
                    </a:lnTo>
                    <a:lnTo>
                      <a:pt x="15699" y="41903"/>
                    </a:lnTo>
                    <a:lnTo>
                      <a:pt x="15509" y="41712"/>
                    </a:lnTo>
                    <a:lnTo>
                      <a:pt x="15281" y="41503"/>
                    </a:lnTo>
                    <a:lnTo>
                      <a:pt x="15053" y="41237"/>
                    </a:lnTo>
                    <a:lnTo>
                      <a:pt x="14862" y="40989"/>
                    </a:lnTo>
                    <a:lnTo>
                      <a:pt x="14786" y="40856"/>
                    </a:lnTo>
                    <a:lnTo>
                      <a:pt x="14729" y="40742"/>
                    </a:lnTo>
                    <a:lnTo>
                      <a:pt x="14691" y="40628"/>
                    </a:lnTo>
                    <a:lnTo>
                      <a:pt x="14691" y="40514"/>
                    </a:lnTo>
                    <a:lnTo>
                      <a:pt x="14691" y="40514"/>
                    </a:lnTo>
                    <a:lnTo>
                      <a:pt x="14710" y="40418"/>
                    </a:lnTo>
                    <a:lnTo>
                      <a:pt x="14767" y="40342"/>
                    </a:lnTo>
                    <a:lnTo>
                      <a:pt x="14824" y="40304"/>
                    </a:lnTo>
                    <a:lnTo>
                      <a:pt x="14919" y="40266"/>
                    </a:lnTo>
                    <a:lnTo>
                      <a:pt x="15014" y="40247"/>
                    </a:lnTo>
                    <a:lnTo>
                      <a:pt x="15129" y="40228"/>
                    </a:lnTo>
                    <a:lnTo>
                      <a:pt x="15357" y="40228"/>
                    </a:lnTo>
                    <a:lnTo>
                      <a:pt x="15357" y="40228"/>
                    </a:lnTo>
                    <a:lnTo>
                      <a:pt x="15528" y="40228"/>
                    </a:lnTo>
                    <a:lnTo>
                      <a:pt x="15699" y="40209"/>
                    </a:lnTo>
                    <a:lnTo>
                      <a:pt x="15757" y="40209"/>
                    </a:lnTo>
                    <a:lnTo>
                      <a:pt x="15814" y="40171"/>
                    </a:lnTo>
                    <a:lnTo>
                      <a:pt x="15871" y="40133"/>
                    </a:lnTo>
                    <a:lnTo>
                      <a:pt x="15909" y="40095"/>
                    </a:lnTo>
                    <a:lnTo>
                      <a:pt x="15909" y="40095"/>
                    </a:lnTo>
                    <a:lnTo>
                      <a:pt x="15909" y="40038"/>
                    </a:lnTo>
                    <a:lnTo>
                      <a:pt x="15890" y="39962"/>
                    </a:lnTo>
                    <a:lnTo>
                      <a:pt x="15833" y="39752"/>
                    </a:lnTo>
                    <a:lnTo>
                      <a:pt x="15699" y="39448"/>
                    </a:lnTo>
                    <a:lnTo>
                      <a:pt x="15528" y="39048"/>
                    </a:lnTo>
                    <a:lnTo>
                      <a:pt x="15319" y="38592"/>
                    </a:lnTo>
                    <a:lnTo>
                      <a:pt x="15053" y="38097"/>
                    </a:lnTo>
                    <a:lnTo>
                      <a:pt x="14767" y="37526"/>
                    </a:lnTo>
                    <a:lnTo>
                      <a:pt x="14425" y="36936"/>
                    </a:lnTo>
                    <a:lnTo>
                      <a:pt x="14082" y="36327"/>
                    </a:lnTo>
                    <a:lnTo>
                      <a:pt x="13701" y="35699"/>
                    </a:lnTo>
                    <a:lnTo>
                      <a:pt x="13302" y="35071"/>
                    </a:lnTo>
                    <a:lnTo>
                      <a:pt x="12902" y="34443"/>
                    </a:lnTo>
                    <a:lnTo>
                      <a:pt x="12484" y="33853"/>
                    </a:lnTo>
                    <a:lnTo>
                      <a:pt x="12084" y="33282"/>
                    </a:lnTo>
                    <a:lnTo>
                      <a:pt x="11665" y="32769"/>
                    </a:lnTo>
                    <a:lnTo>
                      <a:pt x="11266" y="32312"/>
                    </a:lnTo>
                    <a:lnTo>
                      <a:pt x="11266" y="32312"/>
                    </a:lnTo>
                    <a:lnTo>
                      <a:pt x="10124" y="31056"/>
                    </a:lnTo>
                    <a:lnTo>
                      <a:pt x="8963" y="29705"/>
                    </a:lnTo>
                    <a:lnTo>
                      <a:pt x="7859" y="28411"/>
                    </a:lnTo>
                    <a:lnTo>
                      <a:pt x="6927" y="27326"/>
                    </a:lnTo>
                    <a:lnTo>
                      <a:pt x="6927" y="27326"/>
                    </a:lnTo>
                    <a:lnTo>
                      <a:pt x="6090" y="26318"/>
                    </a:lnTo>
                    <a:lnTo>
                      <a:pt x="6147" y="25690"/>
                    </a:lnTo>
                    <a:lnTo>
                      <a:pt x="6147" y="25690"/>
                    </a:lnTo>
                    <a:lnTo>
                      <a:pt x="6337" y="25804"/>
                    </a:lnTo>
                    <a:lnTo>
                      <a:pt x="6546" y="25937"/>
                    </a:lnTo>
                    <a:lnTo>
                      <a:pt x="6794" y="26070"/>
                    </a:lnTo>
                    <a:lnTo>
                      <a:pt x="7079" y="26185"/>
                    </a:lnTo>
                    <a:lnTo>
                      <a:pt x="7346" y="26280"/>
                    </a:lnTo>
                    <a:lnTo>
                      <a:pt x="7460" y="26299"/>
                    </a:lnTo>
                    <a:lnTo>
                      <a:pt x="7593" y="26299"/>
                    </a:lnTo>
                    <a:lnTo>
                      <a:pt x="7688" y="26299"/>
                    </a:lnTo>
                    <a:lnTo>
                      <a:pt x="7783" y="26261"/>
                    </a:lnTo>
                    <a:lnTo>
                      <a:pt x="7783" y="26261"/>
                    </a:lnTo>
                    <a:lnTo>
                      <a:pt x="7821" y="26223"/>
                    </a:lnTo>
                    <a:lnTo>
                      <a:pt x="7859" y="26166"/>
                    </a:lnTo>
                    <a:lnTo>
                      <a:pt x="7936" y="25975"/>
                    </a:lnTo>
                    <a:lnTo>
                      <a:pt x="8012" y="25709"/>
                    </a:lnTo>
                    <a:lnTo>
                      <a:pt x="8069" y="25328"/>
                    </a:lnTo>
                    <a:lnTo>
                      <a:pt x="8126" y="24891"/>
                    </a:lnTo>
                    <a:lnTo>
                      <a:pt x="8183" y="24358"/>
                    </a:lnTo>
                    <a:lnTo>
                      <a:pt x="8202" y="23768"/>
                    </a:lnTo>
                    <a:lnTo>
                      <a:pt x="8221" y="23102"/>
                    </a:lnTo>
                    <a:lnTo>
                      <a:pt x="8240" y="22360"/>
                    </a:lnTo>
                    <a:lnTo>
                      <a:pt x="8221" y="21579"/>
                    </a:lnTo>
                    <a:lnTo>
                      <a:pt x="8183" y="20723"/>
                    </a:lnTo>
                    <a:lnTo>
                      <a:pt x="8145" y="19829"/>
                    </a:lnTo>
                    <a:lnTo>
                      <a:pt x="8069" y="18877"/>
                    </a:lnTo>
                    <a:lnTo>
                      <a:pt x="7974" y="17888"/>
                    </a:lnTo>
                    <a:lnTo>
                      <a:pt x="7840" y="16860"/>
                    </a:lnTo>
                    <a:lnTo>
                      <a:pt x="7707" y="15795"/>
                    </a:lnTo>
                    <a:lnTo>
                      <a:pt x="7707" y="15795"/>
                    </a:lnTo>
                    <a:lnTo>
                      <a:pt x="7574" y="15110"/>
                    </a:lnTo>
                    <a:lnTo>
                      <a:pt x="7422" y="14444"/>
                    </a:lnTo>
                    <a:lnTo>
                      <a:pt x="7232" y="13758"/>
                    </a:lnTo>
                    <a:lnTo>
                      <a:pt x="7003" y="13073"/>
                    </a:lnTo>
                    <a:lnTo>
                      <a:pt x="6756" y="12369"/>
                    </a:lnTo>
                    <a:lnTo>
                      <a:pt x="6470" y="11684"/>
                    </a:lnTo>
                    <a:lnTo>
                      <a:pt x="6166" y="11018"/>
                    </a:lnTo>
                    <a:lnTo>
                      <a:pt x="5842" y="10333"/>
                    </a:lnTo>
                    <a:lnTo>
                      <a:pt x="5842" y="10333"/>
                    </a:lnTo>
                    <a:lnTo>
                      <a:pt x="5481" y="9591"/>
                    </a:lnTo>
                    <a:lnTo>
                      <a:pt x="5081" y="8868"/>
                    </a:lnTo>
                    <a:lnTo>
                      <a:pt x="4701" y="8164"/>
                    </a:lnTo>
                    <a:lnTo>
                      <a:pt x="4301" y="7479"/>
                    </a:lnTo>
                    <a:lnTo>
                      <a:pt x="3901" y="6832"/>
                    </a:lnTo>
                    <a:lnTo>
                      <a:pt x="3521" y="6223"/>
                    </a:lnTo>
                    <a:lnTo>
                      <a:pt x="2779" y="5119"/>
                    </a:lnTo>
                    <a:lnTo>
                      <a:pt x="2151" y="4206"/>
                    </a:lnTo>
                    <a:lnTo>
                      <a:pt x="1637" y="3521"/>
                    </a:lnTo>
                    <a:lnTo>
                      <a:pt x="1180" y="2912"/>
                    </a:lnTo>
                    <a:lnTo>
                      <a:pt x="115" y="3178"/>
                    </a:lnTo>
                    <a:lnTo>
                      <a:pt x="115" y="3178"/>
                    </a:lnTo>
                    <a:lnTo>
                      <a:pt x="77" y="2950"/>
                    </a:lnTo>
                    <a:lnTo>
                      <a:pt x="19" y="2398"/>
                    </a:lnTo>
                    <a:lnTo>
                      <a:pt x="0" y="2094"/>
                    </a:lnTo>
                    <a:lnTo>
                      <a:pt x="19" y="1846"/>
                    </a:lnTo>
                    <a:lnTo>
                      <a:pt x="19" y="1732"/>
                    </a:lnTo>
                    <a:lnTo>
                      <a:pt x="38" y="1656"/>
                    </a:lnTo>
                    <a:lnTo>
                      <a:pt x="77" y="1599"/>
                    </a:lnTo>
                    <a:lnTo>
                      <a:pt x="115" y="1561"/>
                    </a:lnTo>
                    <a:lnTo>
                      <a:pt x="115" y="1561"/>
                    </a:lnTo>
                    <a:lnTo>
                      <a:pt x="191" y="1561"/>
                    </a:lnTo>
                    <a:lnTo>
                      <a:pt x="305" y="1580"/>
                    </a:lnTo>
                    <a:lnTo>
                      <a:pt x="609" y="1675"/>
                    </a:lnTo>
                    <a:lnTo>
                      <a:pt x="1009" y="1808"/>
                    </a:lnTo>
                    <a:lnTo>
                      <a:pt x="1447" y="1960"/>
                    </a:lnTo>
                    <a:lnTo>
                      <a:pt x="2227" y="2246"/>
                    </a:lnTo>
                    <a:lnTo>
                      <a:pt x="2569" y="2379"/>
                    </a:lnTo>
                    <a:lnTo>
                      <a:pt x="2569" y="2379"/>
                    </a:lnTo>
                    <a:lnTo>
                      <a:pt x="3806" y="2036"/>
                    </a:lnTo>
                    <a:lnTo>
                      <a:pt x="5176" y="1694"/>
                    </a:lnTo>
                    <a:lnTo>
                      <a:pt x="6889" y="1275"/>
                    </a:lnTo>
                    <a:lnTo>
                      <a:pt x="7821" y="1066"/>
                    </a:lnTo>
                    <a:lnTo>
                      <a:pt x="8792" y="857"/>
                    </a:lnTo>
                    <a:lnTo>
                      <a:pt x="9781" y="666"/>
                    </a:lnTo>
                    <a:lnTo>
                      <a:pt x="10771" y="476"/>
                    </a:lnTo>
                    <a:lnTo>
                      <a:pt x="11760" y="324"/>
                    </a:lnTo>
                    <a:lnTo>
                      <a:pt x="12731" y="191"/>
                    </a:lnTo>
                    <a:lnTo>
                      <a:pt x="13644" y="95"/>
                    </a:lnTo>
                    <a:lnTo>
                      <a:pt x="14501" y="19"/>
                    </a:lnTo>
                    <a:lnTo>
                      <a:pt x="14501" y="19"/>
                    </a:lnTo>
                    <a:lnTo>
                      <a:pt x="15319" y="0"/>
                    </a:lnTo>
                    <a:lnTo>
                      <a:pt x="16156" y="19"/>
                    </a:lnTo>
                    <a:lnTo>
                      <a:pt x="16955" y="76"/>
                    </a:lnTo>
                    <a:lnTo>
                      <a:pt x="17755" y="153"/>
                    </a:lnTo>
                    <a:lnTo>
                      <a:pt x="18535" y="267"/>
                    </a:lnTo>
                    <a:lnTo>
                      <a:pt x="19296" y="381"/>
                    </a:lnTo>
                    <a:lnTo>
                      <a:pt x="20019" y="533"/>
                    </a:lnTo>
                    <a:lnTo>
                      <a:pt x="20704" y="685"/>
                    </a:lnTo>
                    <a:lnTo>
                      <a:pt x="21351" y="857"/>
                    </a:lnTo>
                    <a:lnTo>
                      <a:pt x="21941" y="1028"/>
                    </a:lnTo>
                    <a:lnTo>
                      <a:pt x="22493" y="1199"/>
                    </a:lnTo>
                    <a:lnTo>
                      <a:pt x="22969" y="1370"/>
                    </a:lnTo>
                    <a:lnTo>
                      <a:pt x="23387" y="1542"/>
                    </a:lnTo>
                    <a:lnTo>
                      <a:pt x="23730" y="1713"/>
                    </a:lnTo>
                    <a:lnTo>
                      <a:pt x="23977" y="1865"/>
                    </a:lnTo>
                    <a:lnTo>
                      <a:pt x="24167" y="1998"/>
                    </a:lnTo>
                    <a:lnTo>
                      <a:pt x="24167" y="1998"/>
                    </a:lnTo>
                    <a:lnTo>
                      <a:pt x="24377" y="2227"/>
                    </a:lnTo>
                    <a:lnTo>
                      <a:pt x="24719" y="2626"/>
                    </a:lnTo>
                    <a:lnTo>
                      <a:pt x="25176" y="3197"/>
                    </a:lnTo>
                    <a:lnTo>
                      <a:pt x="25747" y="3920"/>
                    </a:lnTo>
                    <a:lnTo>
                      <a:pt x="26394" y="4796"/>
                    </a:lnTo>
                    <a:lnTo>
                      <a:pt x="27117" y="5766"/>
                    </a:lnTo>
                    <a:lnTo>
                      <a:pt x="27878" y="6870"/>
                    </a:lnTo>
                    <a:lnTo>
                      <a:pt x="28677" y="8050"/>
                    </a:lnTo>
                    <a:lnTo>
                      <a:pt x="29496" y="9306"/>
                    </a:lnTo>
                    <a:lnTo>
                      <a:pt x="30333" y="10619"/>
                    </a:lnTo>
                    <a:lnTo>
                      <a:pt x="31132" y="11970"/>
                    </a:lnTo>
                    <a:lnTo>
                      <a:pt x="31513" y="12674"/>
                    </a:lnTo>
                    <a:lnTo>
                      <a:pt x="31893" y="13378"/>
                    </a:lnTo>
                    <a:lnTo>
                      <a:pt x="32274" y="14082"/>
                    </a:lnTo>
                    <a:lnTo>
                      <a:pt x="32616" y="14786"/>
                    </a:lnTo>
                    <a:lnTo>
                      <a:pt x="32959" y="15490"/>
                    </a:lnTo>
                    <a:lnTo>
                      <a:pt x="33282" y="16194"/>
                    </a:lnTo>
                    <a:lnTo>
                      <a:pt x="33568" y="16879"/>
                    </a:lnTo>
                    <a:lnTo>
                      <a:pt x="33853" y="17583"/>
                    </a:lnTo>
                    <a:lnTo>
                      <a:pt x="34101" y="18268"/>
                    </a:lnTo>
                    <a:lnTo>
                      <a:pt x="34329" y="18934"/>
                    </a:lnTo>
                    <a:lnTo>
                      <a:pt x="34329" y="18934"/>
                    </a:lnTo>
                    <a:lnTo>
                      <a:pt x="34443" y="19372"/>
                    </a:lnTo>
                    <a:lnTo>
                      <a:pt x="34557" y="19810"/>
                    </a:lnTo>
                    <a:lnTo>
                      <a:pt x="34672" y="20266"/>
                    </a:lnTo>
                    <a:lnTo>
                      <a:pt x="34767" y="20742"/>
                    </a:lnTo>
                    <a:lnTo>
                      <a:pt x="34767" y="20742"/>
                    </a:lnTo>
                    <a:lnTo>
                      <a:pt x="34881" y="21484"/>
                    </a:lnTo>
                    <a:lnTo>
                      <a:pt x="34995" y="22246"/>
                    </a:lnTo>
                    <a:lnTo>
                      <a:pt x="35071" y="23064"/>
                    </a:lnTo>
                    <a:lnTo>
                      <a:pt x="35147" y="23882"/>
                    </a:lnTo>
                    <a:lnTo>
                      <a:pt x="35204" y="24719"/>
                    </a:lnTo>
                    <a:lnTo>
                      <a:pt x="35242" y="25595"/>
                    </a:lnTo>
                    <a:lnTo>
                      <a:pt x="35261" y="26470"/>
                    </a:lnTo>
                    <a:lnTo>
                      <a:pt x="35281" y="27364"/>
                    </a:lnTo>
                    <a:lnTo>
                      <a:pt x="35281" y="29153"/>
                    </a:lnTo>
                    <a:lnTo>
                      <a:pt x="35242" y="30961"/>
                    </a:lnTo>
                    <a:lnTo>
                      <a:pt x="35166" y="32750"/>
                    </a:lnTo>
                    <a:lnTo>
                      <a:pt x="35071" y="34481"/>
                    </a:lnTo>
                    <a:lnTo>
                      <a:pt x="34957" y="36156"/>
                    </a:lnTo>
                    <a:lnTo>
                      <a:pt x="34843" y="37716"/>
                    </a:lnTo>
                    <a:lnTo>
                      <a:pt x="34634" y="40418"/>
                    </a:lnTo>
                    <a:lnTo>
                      <a:pt x="34576" y="41503"/>
                    </a:lnTo>
                    <a:lnTo>
                      <a:pt x="34519" y="42397"/>
                    </a:lnTo>
                    <a:lnTo>
                      <a:pt x="34519" y="43044"/>
                    </a:lnTo>
                    <a:lnTo>
                      <a:pt x="34538" y="43273"/>
                    </a:lnTo>
                    <a:lnTo>
                      <a:pt x="34557" y="43444"/>
                    </a:lnTo>
                    <a:lnTo>
                      <a:pt x="34557" y="43444"/>
                    </a:lnTo>
                    <a:lnTo>
                      <a:pt x="34634" y="43711"/>
                    </a:lnTo>
                    <a:lnTo>
                      <a:pt x="34729" y="43977"/>
                    </a:lnTo>
                    <a:lnTo>
                      <a:pt x="34843" y="44243"/>
                    </a:lnTo>
                    <a:lnTo>
                      <a:pt x="34976" y="44510"/>
                    </a:lnTo>
                    <a:lnTo>
                      <a:pt x="35242" y="45024"/>
                    </a:lnTo>
                    <a:lnTo>
                      <a:pt x="35509" y="45499"/>
                    </a:lnTo>
                    <a:lnTo>
                      <a:pt x="36004" y="46318"/>
                    </a:lnTo>
                    <a:lnTo>
                      <a:pt x="36156" y="46641"/>
                    </a:lnTo>
                    <a:lnTo>
                      <a:pt x="36213" y="46774"/>
                    </a:lnTo>
                    <a:lnTo>
                      <a:pt x="36251" y="46888"/>
                    </a:lnTo>
                    <a:lnTo>
                      <a:pt x="36251" y="46888"/>
                    </a:lnTo>
                    <a:lnTo>
                      <a:pt x="36251" y="46984"/>
                    </a:lnTo>
                    <a:lnTo>
                      <a:pt x="36232" y="47060"/>
                    </a:lnTo>
                    <a:lnTo>
                      <a:pt x="36194" y="47117"/>
                    </a:lnTo>
                    <a:lnTo>
                      <a:pt x="36137" y="47174"/>
                    </a:lnTo>
                    <a:lnTo>
                      <a:pt x="36080" y="47212"/>
                    </a:lnTo>
                    <a:lnTo>
                      <a:pt x="36004" y="47250"/>
                    </a:lnTo>
                    <a:lnTo>
                      <a:pt x="35813" y="47288"/>
                    </a:lnTo>
                    <a:lnTo>
                      <a:pt x="35623" y="47326"/>
                    </a:lnTo>
                    <a:lnTo>
                      <a:pt x="35452" y="47383"/>
                    </a:lnTo>
                    <a:lnTo>
                      <a:pt x="35376" y="47421"/>
                    </a:lnTo>
                    <a:lnTo>
                      <a:pt x="35319" y="47459"/>
                    </a:lnTo>
                    <a:lnTo>
                      <a:pt x="35261" y="47516"/>
                    </a:lnTo>
                    <a:lnTo>
                      <a:pt x="35242" y="4757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32"/>
              <p:cNvSpPr/>
              <p:nvPr/>
            </p:nvSpPr>
            <p:spPr>
              <a:xfrm>
                <a:off x="5540450" y="5147650"/>
                <a:ext cx="108950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3674" extrusionOk="0">
                    <a:moveTo>
                      <a:pt x="0" y="1"/>
                    </a:moveTo>
                    <a:lnTo>
                      <a:pt x="628" y="3198"/>
                    </a:lnTo>
                    <a:lnTo>
                      <a:pt x="628" y="3198"/>
                    </a:lnTo>
                    <a:lnTo>
                      <a:pt x="1009" y="3331"/>
                    </a:lnTo>
                    <a:lnTo>
                      <a:pt x="1427" y="3445"/>
                    </a:lnTo>
                    <a:lnTo>
                      <a:pt x="1941" y="3578"/>
                    </a:lnTo>
                    <a:lnTo>
                      <a:pt x="2227" y="3616"/>
                    </a:lnTo>
                    <a:lnTo>
                      <a:pt x="2531" y="3654"/>
                    </a:lnTo>
                    <a:lnTo>
                      <a:pt x="2836" y="3673"/>
                    </a:lnTo>
                    <a:lnTo>
                      <a:pt x="3159" y="3673"/>
                    </a:lnTo>
                    <a:lnTo>
                      <a:pt x="3463" y="3654"/>
                    </a:lnTo>
                    <a:lnTo>
                      <a:pt x="3787" y="3597"/>
                    </a:lnTo>
                    <a:lnTo>
                      <a:pt x="4072" y="3521"/>
                    </a:lnTo>
                    <a:lnTo>
                      <a:pt x="4358" y="3407"/>
                    </a:lnTo>
                    <a:lnTo>
                      <a:pt x="4358" y="10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9B4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32"/>
              <p:cNvSpPr/>
              <p:nvPr/>
            </p:nvSpPr>
            <p:spPr>
              <a:xfrm>
                <a:off x="5540450" y="5147650"/>
                <a:ext cx="108950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3674" fill="none" extrusionOk="0">
                    <a:moveTo>
                      <a:pt x="0" y="1"/>
                    </a:moveTo>
                    <a:lnTo>
                      <a:pt x="628" y="3198"/>
                    </a:lnTo>
                    <a:lnTo>
                      <a:pt x="628" y="3198"/>
                    </a:lnTo>
                    <a:lnTo>
                      <a:pt x="1009" y="3331"/>
                    </a:lnTo>
                    <a:lnTo>
                      <a:pt x="1427" y="3445"/>
                    </a:lnTo>
                    <a:lnTo>
                      <a:pt x="1941" y="3578"/>
                    </a:lnTo>
                    <a:lnTo>
                      <a:pt x="2227" y="3616"/>
                    </a:lnTo>
                    <a:lnTo>
                      <a:pt x="2531" y="3654"/>
                    </a:lnTo>
                    <a:lnTo>
                      <a:pt x="2836" y="3673"/>
                    </a:lnTo>
                    <a:lnTo>
                      <a:pt x="3159" y="3673"/>
                    </a:lnTo>
                    <a:lnTo>
                      <a:pt x="3463" y="3654"/>
                    </a:lnTo>
                    <a:lnTo>
                      <a:pt x="3787" y="3597"/>
                    </a:lnTo>
                    <a:lnTo>
                      <a:pt x="4072" y="3521"/>
                    </a:lnTo>
                    <a:lnTo>
                      <a:pt x="4358" y="3407"/>
                    </a:lnTo>
                    <a:lnTo>
                      <a:pt x="4358" y="1085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32"/>
              <p:cNvSpPr/>
              <p:nvPr/>
            </p:nvSpPr>
            <p:spPr>
              <a:xfrm>
                <a:off x="5519975" y="5202850"/>
                <a:ext cx="159400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6376" h="5805" extrusionOk="0">
                    <a:moveTo>
                      <a:pt x="1390" y="685"/>
                    </a:moveTo>
                    <a:lnTo>
                      <a:pt x="1390" y="685"/>
                    </a:lnTo>
                    <a:lnTo>
                      <a:pt x="743" y="1028"/>
                    </a:lnTo>
                    <a:lnTo>
                      <a:pt x="267" y="1294"/>
                    </a:lnTo>
                    <a:lnTo>
                      <a:pt x="96" y="1408"/>
                    </a:lnTo>
                    <a:lnTo>
                      <a:pt x="1" y="1465"/>
                    </a:lnTo>
                    <a:lnTo>
                      <a:pt x="1" y="1465"/>
                    </a:lnTo>
                    <a:lnTo>
                      <a:pt x="1" y="1523"/>
                    </a:lnTo>
                    <a:lnTo>
                      <a:pt x="39" y="1599"/>
                    </a:lnTo>
                    <a:lnTo>
                      <a:pt x="248" y="1865"/>
                    </a:lnTo>
                    <a:lnTo>
                      <a:pt x="534" y="2208"/>
                    </a:lnTo>
                    <a:lnTo>
                      <a:pt x="876" y="2588"/>
                    </a:lnTo>
                    <a:lnTo>
                      <a:pt x="1523" y="3311"/>
                    </a:lnTo>
                    <a:lnTo>
                      <a:pt x="1809" y="3635"/>
                    </a:lnTo>
                    <a:lnTo>
                      <a:pt x="1371" y="3920"/>
                    </a:lnTo>
                    <a:lnTo>
                      <a:pt x="1371" y="3920"/>
                    </a:lnTo>
                    <a:lnTo>
                      <a:pt x="1694" y="4206"/>
                    </a:lnTo>
                    <a:lnTo>
                      <a:pt x="2399" y="4853"/>
                    </a:lnTo>
                    <a:lnTo>
                      <a:pt x="2798" y="5214"/>
                    </a:lnTo>
                    <a:lnTo>
                      <a:pt x="3179" y="5500"/>
                    </a:lnTo>
                    <a:lnTo>
                      <a:pt x="3502" y="5728"/>
                    </a:lnTo>
                    <a:lnTo>
                      <a:pt x="3616" y="5785"/>
                    </a:lnTo>
                    <a:lnTo>
                      <a:pt x="3693" y="5804"/>
                    </a:lnTo>
                    <a:lnTo>
                      <a:pt x="3693" y="5804"/>
                    </a:lnTo>
                    <a:lnTo>
                      <a:pt x="3769" y="5785"/>
                    </a:lnTo>
                    <a:lnTo>
                      <a:pt x="3864" y="5747"/>
                    </a:lnTo>
                    <a:lnTo>
                      <a:pt x="3959" y="5671"/>
                    </a:lnTo>
                    <a:lnTo>
                      <a:pt x="4054" y="5576"/>
                    </a:lnTo>
                    <a:lnTo>
                      <a:pt x="4282" y="5347"/>
                    </a:lnTo>
                    <a:lnTo>
                      <a:pt x="4568" y="5062"/>
                    </a:lnTo>
                    <a:lnTo>
                      <a:pt x="4853" y="4738"/>
                    </a:lnTo>
                    <a:lnTo>
                      <a:pt x="5196" y="4415"/>
                    </a:lnTo>
                    <a:lnTo>
                      <a:pt x="5538" y="4110"/>
                    </a:lnTo>
                    <a:lnTo>
                      <a:pt x="5729" y="3958"/>
                    </a:lnTo>
                    <a:lnTo>
                      <a:pt x="5919" y="3844"/>
                    </a:lnTo>
                    <a:lnTo>
                      <a:pt x="5919" y="3844"/>
                    </a:lnTo>
                    <a:lnTo>
                      <a:pt x="5900" y="3749"/>
                    </a:lnTo>
                    <a:lnTo>
                      <a:pt x="5862" y="3483"/>
                    </a:lnTo>
                    <a:lnTo>
                      <a:pt x="5862" y="3026"/>
                    </a:lnTo>
                    <a:lnTo>
                      <a:pt x="5881" y="2740"/>
                    </a:lnTo>
                    <a:lnTo>
                      <a:pt x="5919" y="2398"/>
                    </a:lnTo>
                    <a:lnTo>
                      <a:pt x="5919" y="2398"/>
                    </a:lnTo>
                    <a:lnTo>
                      <a:pt x="5957" y="2055"/>
                    </a:lnTo>
                    <a:lnTo>
                      <a:pt x="6033" y="1751"/>
                    </a:lnTo>
                    <a:lnTo>
                      <a:pt x="6109" y="1503"/>
                    </a:lnTo>
                    <a:lnTo>
                      <a:pt x="6185" y="1294"/>
                    </a:lnTo>
                    <a:lnTo>
                      <a:pt x="6319" y="952"/>
                    </a:lnTo>
                    <a:lnTo>
                      <a:pt x="6357" y="799"/>
                    </a:lnTo>
                    <a:lnTo>
                      <a:pt x="6376" y="685"/>
                    </a:lnTo>
                    <a:lnTo>
                      <a:pt x="6376" y="685"/>
                    </a:lnTo>
                    <a:lnTo>
                      <a:pt x="6376" y="628"/>
                    </a:lnTo>
                    <a:lnTo>
                      <a:pt x="6338" y="552"/>
                    </a:lnTo>
                    <a:lnTo>
                      <a:pt x="6281" y="495"/>
                    </a:lnTo>
                    <a:lnTo>
                      <a:pt x="6185" y="438"/>
                    </a:lnTo>
                    <a:lnTo>
                      <a:pt x="5995" y="324"/>
                    </a:lnTo>
                    <a:lnTo>
                      <a:pt x="5786" y="229"/>
                    </a:lnTo>
                    <a:lnTo>
                      <a:pt x="5367" y="57"/>
                    </a:lnTo>
                    <a:lnTo>
                      <a:pt x="5177" y="0"/>
                    </a:lnTo>
                    <a:lnTo>
                      <a:pt x="5006" y="723"/>
                    </a:lnTo>
                    <a:lnTo>
                      <a:pt x="5006" y="723"/>
                    </a:lnTo>
                    <a:lnTo>
                      <a:pt x="4910" y="761"/>
                    </a:lnTo>
                    <a:lnTo>
                      <a:pt x="4663" y="856"/>
                    </a:lnTo>
                    <a:lnTo>
                      <a:pt x="4263" y="971"/>
                    </a:lnTo>
                    <a:lnTo>
                      <a:pt x="4035" y="1028"/>
                    </a:lnTo>
                    <a:lnTo>
                      <a:pt x="3769" y="1085"/>
                    </a:lnTo>
                    <a:lnTo>
                      <a:pt x="3502" y="1123"/>
                    </a:lnTo>
                    <a:lnTo>
                      <a:pt x="3217" y="1142"/>
                    </a:lnTo>
                    <a:lnTo>
                      <a:pt x="2912" y="1142"/>
                    </a:lnTo>
                    <a:lnTo>
                      <a:pt x="2608" y="1104"/>
                    </a:lnTo>
                    <a:lnTo>
                      <a:pt x="2303" y="1066"/>
                    </a:lnTo>
                    <a:lnTo>
                      <a:pt x="1980" y="971"/>
                    </a:lnTo>
                    <a:lnTo>
                      <a:pt x="1694" y="837"/>
                    </a:lnTo>
                    <a:lnTo>
                      <a:pt x="1390" y="68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32"/>
              <p:cNvSpPr/>
              <p:nvPr/>
            </p:nvSpPr>
            <p:spPr>
              <a:xfrm>
                <a:off x="5519975" y="5202850"/>
                <a:ext cx="159400" cy="145125"/>
              </a:xfrm>
              <a:custGeom>
                <a:avLst/>
                <a:gdLst/>
                <a:ahLst/>
                <a:cxnLst/>
                <a:rect l="l" t="t" r="r" b="b"/>
                <a:pathLst>
                  <a:path w="6376" h="5805" fill="none" extrusionOk="0">
                    <a:moveTo>
                      <a:pt x="1390" y="685"/>
                    </a:moveTo>
                    <a:lnTo>
                      <a:pt x="1390" y="685"/>
                    </a:lnTo>
                    <a:lnTo>
                      <a:pt x="743" y="1028"/>
                    </a:lnTo>
                    <a:lnTo>
                      <a:pt x="267" y="1294"/>
                    </a:lnTo>
                    <a:lnTo>
                      <a:pt x="96" y="1408"/>
                    </a:lnTo>
                    <a:lnTo>
                      <a:pt x="1" y="1465"/>
                    </a:lnTo>
                    <a:lnTo>
                      <a:pt x="1" y="1465"/>
                    </a:lnTo>
                    <a:lnTo>
                      <a:pt x="1" y="1523"/>
                    </a:lnTo>
                    <a:lnTo>
                      <a:pt x="39" y="1599"/>
                    </a:lnTo>
                    <a:lnTo>
                      <a:pt x="248" y="1865"/>
                    </a:lnTo>
                    <a:lnTo>
                      <a:pt x="534" y="2208"/>
                    </a:lnTo>
                    <a:lnTo>
                      <a:pt x="876" y="2588"/>
                    </a:lnTo>
                    <a:lnTo>
                      <a:pt x="1523" y="3311"/>
                    </a:lnTo>
                    <a:lnTo>
                      <a:pt x="1809" y="3635"/>
                    </a:lnTo>
                    <a:lnTo>
                      <a:pt x="1371" y="3920"/>
                    </a:lnTo>
                    <a:lnTo>
                      <a:pt x="1371" y="3920"/>
                    </a:lnTo>
                    <a:lnTo>
                      <a:pt x="1694" y="4206"/>
                    </a:lnTo>
                    <a:lnTo>
                      <a:pt x="2399" y="4853"/>
                    </a:lnTo>
                    <a:lnTo>
                      <a:pt x="2798" y="5214"/>
                    </a:lnTo>
                    <a:lnTo>
                      <a:pt x="3179" y="5500"/>
                    </a:lnTo>
                    <a:lnTo>
                      <a:pt x="3502" y="5728"/>
                    </a:lnTo>
                    <a:lnTo>
                      <a:pt x="3616" y="5785"/>
                    </a:lnTo>
                    <a:lnTo>
                      <a:pt x="3693" y="5804"/>
                    </a:lnTo>
                    <a:lnTo>
                      <a:pt x="3693" y="5804"/>
                    </a:lnTo>
                    <a:lnTo>
                      <a:pt x="3769" y="5785"/>
                    </a:lnTo>
                    <a:lnTo>
                      <a:pt x="3864" y="5747"/>
                    </a:lnTo>
                    <a:lnTo>
                      <a:pt x="3959" y="5671"/>
                    </a:lnTo>
                    <a:lnTo>
                      <a:pt x="4054" y="5576"/>
                    </a:lnTo>
                    <a:lnTo>
                      <a:pt x="4282" y="5347"/>
                    </a:lnTo>
                    <a:lnTo>
                      <a:pt x="4568" y="5062"/>
                    </a:lnTo>
                    <a:lnTo>
                      <a:pt x="4853" y="4738"/>
                    </a:lnTo>
                    <a:lnTo>
                      <a:pt x="5196" y="4415"/>
                    </a:lnTo>
                    <a:lnTo>
                      <a:pt x="5538" y="4110"/>
                    </a:lnTo>
                    <a:lnTo>
                      <a:pt x="5729" y="3958"/>
                    </a:lnTo>
                    <a:lnTo>
                      <a:pt x="5919" y="3844"/>
                    </a:lnTo>
                    <a:lnTo>
                      <a:pt x="5919" y="3844"/>
                    </a:lnTo>
                    <a:lnTo>
                      <a:pt x="5900" y="3749"/>
                    </a:lnTo>
                    <a:lnTo>
                      <a:pt x="5862" y="3483"/>
                    </a:lnTo>
                    <a:lnTo>
                      <a:pt x="5862" y="3026"/>
                    </a:lnTo>
                    <a:lnTo>
                      <a:pt x="5881" y="2740"/>
                    </a:lnTo>
                    <a:lnTo>
                      <a:pt x="5919" y="2398"/>
                    </a:lnTo>
                    <a:lnTo>
                      <a:pt x="5919" y="2398"/>
                    </a:lnTo>
                    <a:lnTo>
                      <a:pt x="5957" y="2055"/>
                    </a:lnTo>
                    <a:lnTo>
                      <a:pt x="6033" y="1751"/>
                    </a:lnTo>
                    <a:lnTo>
                      <a:pt x="6109" y="1503"/>
                    </a:lnTo>
                    <a:lnTo>
                      <a:pt x="6185" y="1294"/>
                    </a:lnTo>
                    <a:lnTo>
                      <a:pt x="6319" y="952"/>
                    </a:lnTo>
                    <a:lnTo>
                      <a:pt x="6357" y="799"/>
                    </a:lnTo>
                    <a:lnTo>
                      <a:pt x="6376" y="685"/>
                    </a:lnTo>
                    <a:lnTo>
                      <a:pt x="6376" y="685"/>
                    </a:lnTo>
                    <a:lnTo>
                      <a:pt x="6376" y="628"/>
                    </a:lnTo>
                    <a:lnTo>
                      <a:pt x="6338" y="552"/>
                    </a:lnTo>
                    <a:lnTo>
                      <a:pt x="6281" y="495"/>
                    </a:lnTo>
                    <a:lnTo>
                      <a:pt x="6185" y="438"/>
                    </a:lnTo>
                    <a:lnTo>
                      <a:pt x="5995" y="324"/>
                    </a:lnTo>
                    <a:lnTo>
                      <a:pt x="5786" y="229"/>
                    </a:lnTo>
                    <a:lnTo>
                      <a:pt x="5367" y="57"/>
                    </a:lnTo>
                    <a:lnTo>
                      <a:pt x="5177" y="0"/>
                    </a:lnTo>
                    <a:lnTo>
                      <a:pt x="5006" y="723"/>
                    </a:lnTo>
                    <a:lnTo>
                      <a:pt x="5006" y="723"/>
                    </a:lnTo>
                    <a:lnTo>
                      <a:pt x="4910" y="761"/>
                    </a:lnTo>
                    <a:lnTo>
                      <a:pt x="4663" y="856"/>
                    </a:lnTo>
                    <a:lnTo>
                      <a:pt x="4263" y="971"/>
                    </a:lnTo>
                    <a:lnTo>
                      <a:pt x="4035" y="1028"/>
                    </a:lnTo>
                    <a:lnTo>
                      <a:pt x="3769" y="1085"/>
                    </a:lnTo>
                    <a:lnTo>
                      <a:pt x="3502" y="1123"/>
                    </a:lnTo>
                    <a:lnTo>
                      <a:pt x="3217" y="1142"/>
                    </a:lnTo>
                    <a:lnTo>
                      <a:pt x="2912" y="1142"/>
                    </a:lnTo>
                    <a:lnTo>
                      <a:pt x="2608" y="1104"/>
                    </a:lnTo>
                    <a:lnTo>
                      <a:pt x="2303" y="1066"/>
                    </a:lnTo>
                    <a:lnTo>
                      <a:pt x="1980" y="971"/>
                    </a:lnTo>
                    <a:lnTo>
                      <a:pt x="1694" y="837"/>
                    </a:lnTo>
                    <a:lnTo>
                      <a:pt x="1390" y="68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32"/>
              <p:cNvSpPr/>
              <p:nvPr/>
            </p:nvSpPr>
            <p:spPr>
              <a:xfrm>
                <a:off x="5889625" y="5164775"/>
                <a:ext cx="138000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5520" h="6281" extrusionOk="0">
                    <a:moveTo>
                      <a:pt x="1523" y="1"/>
                    </a:moveTo>
                    <a:lnTo>
                      <a:pt x="1523" y="1"/>
                    </a:lnTo>
                    <a:lnTo>
                      <a:pt x="1352" y="96"/>
                    </a:lnTo>
                    <a:lnTo>
                      <a:pt x="971" y="305"/>
                    </a:lnTo>
                    <a:lnTo>
                      <a:pt x="762" y="419"/>
                    </a:lnTo>
                    <a:lnTo>
                      <a:pt x="571" y="553"/>
                    </a:lnTo>
                    <a:lnTo>
                      <a:pt x="438" y="667"/>
                    </a:lnTo>
                    <a:lnTo>
                      <a:pt x="400" y="724"/>
                    </a:lnTo>
                    <a:lnTo>
                      <a:pt x="362" y="762"/>
                    </a:lnTo>
                    <a:lnTo>
                      <a:pt x="362" y="762"/>
                    </a:lnTo>
                    <a:lnTo>
                      <a:pt x="362" y="819"/>
                    </a:lnTo>
                    <a:lnTo>
                      <a:pt x="381" y="876"/>
                    </a:lnTo>
                    <a:lnTo>
                      <a:pt x="457" y="1028"/>
                    </a:lnTo>
                    <a:lnTo>
                      <a:pt x="590" y="1219"/>
                    </a:lnTo>
                    <a:lnTo>
                      <a:pt x="743" y="1428"/>
                    </a:lnTo>
                    <a:lnTo>
                      <a:pt x="895" y="1637"/>
                    </a:lnTo>
                    <a:lnTo>
                      <a:pt x="1028" y="1847"/>
                    </a:lnTo>
                    <a:lnTo>
                      <a:pt x="1123" y="2037"/>
                    </a:lnTo>
                    <a:lnTo>
                      <a:pt x="1161" y="2113"/>
                    </a:lnTo>
                    <a:lnTo>
                      <a:pt x="1161" y="2170"/>
                    </a:lnTo>
                    <a:lnTo>
                      <a:pt x="1161" y="2170"/>
                    </a:lnTo>
                    <a:lnTo>
                      <a:pt x="1142" y="2246"/>
                    </a:lnTo>
                    <a:lnTo>
                      <a:pt x="1104" y="2322"/>
                    </a:lnTo>
                    <a:lnTo>
                      <a:pt x="971" y="2494"/>
                    </a:lnTo>
                    <a:lnTo>
                      <a:pt x="781" y="2703"/>
                    </a:lnTo>
                    <a:lnTo>
                      <a:pt x="552" y="2912"/>
                    </a:lnTo>
                    <a:lnTo>
                      <a:pt x="343" y="3141"/>
                    </a:lnTo>
                    <a:lnTo>
                      <a:pt x="153" y="3350"/>
                    </a:lnTo>
                    <a:lnTo>
                      <a:pt x="77" y="3464"/>
                    </a:lnTo>
                    <a:lnTo>
                      <a:pt x="39" y="3559"/>
                    </a:lnTo>
                    <a:lnTo>
                      <a:pt x="1" y="3654"/>
                    </a:lnTo>
                    <a:lnTo>
                      <a:pt x="1" y="3731"/>
                    </a:lnTo>
                    <a:lnTo>
                      <a:pt x="1" y="3731"/>
                    </a:lnTo>
                    <a:lnTo>
                      <a:pt x="77" y="4073"/>
                    </a:lnTo>
                    <a:lnTo>
                      <a:pt x="172" y="4397"/>
                    </a:lnTo>
                    <a:lnTo>
                      <a:pt x="286" y="4720"/>
                    </a:lnTo>
                    <a:lnTo>
                      <a:pt x="286" y="4720"/>
                    </a:lnTo>
                    <a:lnTo>
                      <a:pt x="305" y="4948"/>
                    </a:lnTo>
                    <a:lnTo>
                      <a:pt x="343" y="5462"/>
                    </a:lnTo>
                    <a:lnTo>
                      <a:pt x="362" y="5748"/>
                    </a:lnTo>
                    <a:lnTo>
                      <a:pt x="400" y="5995"/>
                    </a:lnTo>
                    <a:lnTo>
                      <a:pt x="457" y="6185"/>
                    </a:lnTo>
                    <a:lnTo>
                      <a:pt x="476" y="6242"/>
                    </a:lnTo>
                    <a:lnTo>
                      <a:pt x="514" y="6280"/>
                    </a:lnTo>
                    <a:lnTo>
                      <a:pt x="514" y="6280"/>
                    </a:lnTo>
                    <a:lnTo>
                      <a:pt x="552" y="6261"/>
                    </a:lnTo>
                    <a:lnTo>
                      <a:pt x="629" y="6204"/>
                    </a:lnTo>
                    <a:lnTo>
                      <a:pt x="838" y="5957"/>
                    </a:lnTo>
                    <a:lnTo>
                      <a:pt x="1104" y="5595"/>
                    </a:lnTo>
                    <a:lnTo>
                      <a:pt x="1447" y="5158"/>
                    </a:lnTo>
                    <a:lnTo>
                      <a:pt x="1808" y="4720"/>
                    </a:lnTo>
                    <a:lnTo>
                      <a:pt x="2018" y="4511"/>
                    </a:lnTo>
                    <a:lnTo>
                      <a:pt x="2227" y="4320"/>
                    </a:lnTo>
                    <a:lnTo>
                      <a:pt x="2436" y="4168"/>
                    </a:lnTo>
                    <a:lnTo>
                      <a:pt x="2646" y="4035"/>
                    </a:lnTo>
                    <a:lnTo>
                      <a:pt x="2836" y="3940"/>
                    </a:lnTo>
                    <a:lnTo>
                      <a:pt x="2950" y="3902"/>
                    </a:lnTo>
                    <a:lnTo>
                      <a:pt x="3045" y="3883"/>
                    </a:lnTo>
                    <a:lnTo>
                      <a:pt x="3045" y="3883"/>
                    </a:lnTo>
                    <a:lnTo>
                      <a:pt x="3236" y="3864"/>
                    </a:lnTo>
                    <a:lnTo>
                      <a:pt x="3426" y="3864"/>
                    </a:lnTo>
                    <a:lnTo>
                      <a:pt x="3578" y="3902"/>
                    </a:lnTo>
                    <a:lnTo>
                      <a:pt x="3711" y="3940"/>
                    </a:lnTo>
                    <a:lnTo>
                      <a:pt x="3825" y="3997"/>
                    </a:lnTo>
                    <a:lnTo>
                      <a:pt x="3940" y="4054"/>
                    </a:lnTo>
                    <a:lnTo>
                      <a:pt x="4035" y="4130"/>
                    </a:lnTo>
                    <a:lnTo>
                      <a:pt x="4111" y="4206"/>
                    </a:lnTo>
                    <a:lnTo>
                      <a:pt x="4225" y="4359"/>
                    </a:lnTo>
                    <a:lnTo>
                      <a:pt x="4301" y="4511"/>
                    </a:lnTo>
                    <a:lnTo>
                      <a:pt x="4358" y="4644"/>
                    </a:lnTo>
                    <a:lnTo>
                      <a:pt x="4358" y="4644"/>
                    </a:lnTo>
                    <a:lnTo>
                      <a:pt x="4549" y="4378"/>
                    </a:lnTo>
                    <a:lnTo>
                      <a:pt x="4967" y="3750"/>
                    </a:lnTo>
                    <a:lnTo>
                      <a:pt x="5196" y="3407"/>
                    </a:lnTo>
                    <a:lnTo>
                      <a:pt x="5386" y="3084"/>
                    </a:lnTo>
                    <a:lnTo>
                      <a:pt x="5443" y="2931"/>
                    </a:lnTo>
                    <a:lnTo>
                      <a:pt x="5500" y="2817"/>
                    </a:lnTo>
                    <a:lnTo>
                      <a:pt x="5519" y="2722"/>
                    </a:lnTo>
                    <a:lnTo>
                      <a:pt x="5519" y="2646"/>
                    </a:lnTo>
                    <a:lnTo>
                      <a:pt x="5519" y="2646"/>
                    </a:lnTo>
                    <a:lnTo>
                      <a:pt x="5443" y="2532"/>
                    </a:lnTo>
                    <a:lnTo>
                      <a:pt x="5348" y="2379"/>
                    </a:lnTo>
                    <a:lnTo>
                      <a:pt x="5062" y="2075"/>
                    </a:lnTo>
                    <a:lnTo>
                      <a:pt x="4910" y="1923"/>
                    </a:lnTo>
                    <a:lnTo>
                      <a:pt x="4796" y="1771"/>
                    </a:lnTo>
                    <a:lnTo>
                      <a:pt x="4720" y="1637"/>
                    </a:lnTo>
                    <a:lnTo>
                      <a:pt x="4682" y="1580"/>
                    </a:lnTo>
                    <a:lnTo>
                      <a:pt x="4682" y="1523"/>
                    </a:lnTo>
                    <a:lnTo>
                      <a:pt x="4682" y="1523"/>
                    </a:lnTo>
                    <a:lnTo>
                      <a:pt x="4682" y="1466"/>
                    </a:lnTo>
                    <a:lnTo>
                      <a:pt x="4720" y="1390"/>
                    </a:lnTo>
                    <a:lnTo>
                      <a:pt x="4815" y="1200"/>
                    </a:lnTo>
                    <a:lnTo>
                      <a:pt x="4948" y="990"/>
                    </a:lnTo>
                    <a:lnTo>
                      <a:pt x="5100" y="762"/>
                    </a:lnTo>
                    <a:lnTo>
                      <a:pt x="5386" y="362"/>
                    </a:lnTo>
                    <a:lnTo>
                      <a:pt x="5519" y="191"/>
                    </a:lnTo>
                    <a:lnTo>
                      <a:pt x="5519" y="191"/>
                    </a:lnTo>
                    <a:lnTo>
                      <a:pt x="5424" y="229"/>
                    </a:lnTo>
                    <a:lnTo>
                      <a:pt x="5138" y="305"/>
                    </a:lnTo>
                    <a:lnTo>
                      <a:pt x="4720" y="419"/>
                    </a:lnTo>
                    <a:lnTo>
                      <a:pt x="4472" y="458"/>
                    </a:lnTo>
                    <a:lnTo>
                      <a:pt x="4187" y="496"/>
                    </a:lnTo>
                    <a:lnTo>
                      <a:pt x="3883" y="515"/>
                    </a:lnTo>
                    <a:lnTo>
                      <a:pt x="3578" y="534"/>
                    </a:lnTo>
                    <a:lnTo>
                      <a:pt x="3236" y="515"/>
                    </a:lnTo>
                    <a:lnTo>
                      <a:pt x="2893" y="477"/>
                    </a:lnTo>
                    <a:lnTo>
                      <a:pt x="2550" y="419"/>
                    </a:lnTo>
                    <a:lnTo>
                      <a:pt x="2208" y="324"/>
                    </a:lnTo>
                    <a:lnTo>
                      <a:pt x="1865" y="191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32"/>
              <p:cNvSpPr/>
              <p:nvPr/>
            </p:nvSpPr>
            <p:spPr>
              <a:xfrm>
                <a:off x="5889625" y="5164775"/>
                <a:ext cx="138000" cy="157025"/>
              </a:xfrm>
              <a:custGeom>
                <a:avLst/>
                <a:gdLst/>
                <a:ahLst/>
                <a:cxnLst/>
                <a:rect l="l" t="t" r="r" b="b"/>
                <a:pathLst>
                  <a:path w="5520" h="6281" fill="none" extrusionOk="0">
                    <a:moveTo>
                      <a:pt x="1523" y="1"/>
                    </a:moveTo>
                    <a:lnTo>
                      <a:pt x="1523" y="1"/>
                    </a:lnTo>
                    <a:lnTo>
                      <a:pt x="1352" y="96"/>
                    </a:lnTo>
                    <a:lnTo>
                      <a:pt x="971" y="305"/>
                    </a:lnTo>
                    <a:lnTo>
                      <a:pt x="762" y="419"/>
                    </a:lnTo>
                    <a:lnTo>
                      <a:pt x="571" y="553"/>
                    </a:lnTo>
                    <a:lnTo>
                      <a:pt x="438" y="667"/>
                    </a:lnTo>
                    <a:lnTo>
                      <a:pt x="400" y="724"/>
                    </a:lnTo>
                    <a:lnTo>
                      <a:pt x="362" y="762"/>
                    </a:lnTo>
                    <a:lnTo>
                      <a:pt x="362" y="762"/>
                    </a:lnTo>
                    <a:lnTo>
                      <a:pt x="362" y="819"/>
                    </a:lnTo>
                    <a:lnTo>
                      <a:pt x="381" y="876"/>
                    </a:lnTo>
                    <a:lnTo>
                      <a:pt x="457" y="1028"/>
                    </a:lnTo>
                    <a:lnTo>
                      <a:pt x="590" y="1219"/>
                    </a:lnTo>
                    <a:lnTo>
                      <a:pt x="743" y="1428"/>
                    </a:lnTo>
                    <a:lnTo>
                      <a:pt x="895" y="1637"/>
                    </a:lnTo>
                    <a:lnTo>
                      <a:pt x="1028" y="1847"/>
                    </a:lnTo>
                    <a:lnTo>
                      <a:pt x="1123" y="2037"/>
                    </a:lnTo>
                    <a:lnTo>
                      <a:pt x="1161" y="2113"/>
                    </a:lnTo>
                    <a:lnTo>
                      <a:pt x="1161" y="2170"/>
                    </a:lnTo>
                    <a:lnTo>
                      <a:pt x="1161" y="2170"/>
                    </a:lnTo>
                    <a:lnTo>
                      <a:pt x="1142" y="2246"/>
                    </a:lnTo>
                    <a:lnTo>
                      <a:pt x="1104" y="2322"/>
                    </a:lnTo>
                    <a:lnTo>
                      <a:pt x="971" y="2494"/>
                    </a:lnTo>
                    <a:lnTo>
                      <a:pt x="781" y="2703"/>
                    </a:lnTo>
                    <a:lnTo>
                      <a:pt x="552" y="2912"/>
                    </a:lnTo>
                    <a:lnTo>
                      <a:pt x="343" y="3141"/>
                    </a:lnTo>
                    <a:lnTo>
                      <a:pt x="153" y="3350"/>
                    </a:lnTo>
                    <a:lnTo>
                      <a:pt x="77" y="3464"/>
                    </a:lnTo>
                    <a:lnTo>
                      <a:pt x="39" y="3559"/>
                    </a:lnTo>
                    <a:lnTo>
                      <a:pt x="1" y="3654"/>
                    </a:lnTo>
                    <a:lnTo>
                      <a:pt x="1" y="3731"/>
                    </a:lnTo>
                    <a:lnTo>
                      <a:pt x="1" y="3731"/>
                    </a:lnTo>
                    <a:lnTo>
                      <a:pt x="77" y="4073"/>
                    </a:lnTo>
                    <a:lnTo>
                      <a:pt x="172" y="4397"/>
                    </a:lnTo>
                    <a:lnTo>
                      <a:pt x="286" y="4720"/>
                    </a:lnTo>
                    <a:lnTo>
                      <a:pt x="286" y="4720"/>
                    </a:lnTo>
                    <a:lnTo>
                      <a:pt x="305" y="4948"/>
                    </a:lnTo>
                    <a:lnTo>
                      <a:pt x="343" y="5462"/>
                    </a:lnTo>
                    <a:lnTo>
                      <a:pt x="362" y="5748"/>
                    </a:lnTo>
                    <a:lnTo>
                      <a:pt x="400" y="5995"/>
                    </a:lnTo>
                    <a:lnTo>
                      <a:pt x="457" y="6185"/>
                    </a:lnTo>
                    <a:lnTo>
                      <a:pt x="476" y="6242"/>
                    </a:lnTo>
                    <a:lnTo>
                      <a:pt x="514" y="6280"/>
                    </a:lnTo>
                    <a:lnTo>
                      <a:pt x="514" y="6280"/>
                    </a:lnTo>
                    <a:lnTo>
                      <a:pt x="552" y="6261"/>
                    </a:lnTo>
                    <a:lnTo>
                      <a:pt x="629" y="6204"/>
                    </a:lnTo>
                    <a:lnTo>
                      <a:pt x="838" y="5957"/>
                    </a:lnTo>
                    <a:lnTo>
                      <a:pt x="1104" y="5595"/>
                    </a:lnTo>
                    <a:lnTo>
                      <a:pt x="1447" y="5158"/>
                    </a:lnTo>
                    <a:lnTo>
                      <a:pt x="1808" y="4720"/>
                    </a:lnTo>
                    <a:lnTo>
                      <a:pt x="2018" y="4511"/>
                    </a:lnTo>
                    <a:lnTo>
                      <a:pt x="2227" y="4320"/>
                    </a:lnTo>
                    <a:lnTo>
                      <a:pt x="2436" y="4168"/>
                    </a:lnTo>
                    <a:lnTo>
                      <a:pt x="2646" y="4035"/>
                    </a:lnTo>
                    <a:lnTo>
                      <a:pt x="2836" y="3940"/>
                    </a:lnTo>
                    <a:lnTo>
                      <a:pt x="2950" y="3902"/>
                    </a:lnTo>
                    <a:lnTo>
                      <a:pt x="3045" y="3883"/>
                    </a:lnTo>
                    <a:lnTo>
                      <a:pt x="3045" y="3883"/>
                    </a:lnTo>
                    <a:lnTo>
                      <a:pt x="3236" y="3864"/>
                    </a:lnTo>
                    <a:lnTo>
                      <a:pt x="3426" y="3864"/>
                    </a:lnTo>
                    <a:lnTo>
                      <a:pt x="3578" y="3902"/>
                    </a:lnTo>
                    <a:lnTo>
                      <a:pt x="3711" y="3940"/>
                    </a:lnTo>
                    <a:lnTo>
                      <a:pt x="3825" y="3997"/>
                    </a:lnTo>
                    <a:lnTo>
                      <a:pt x="3940" y="4054"/>
                    </a:lnTo>
                    <a:lnTo>
                      <a:pt x="4035" y="4130"/>
                    </a:lnTo>
                    <a:lnTo>
                      <a:pt x="4111" y="4206"/>
                    </a:lnTo>
                    <a:lnTo>
                      <a:pt x="4225" y="4359"/>
                    </a:lnTo>
                    <a:lnTo>
                      <a:pt x="4301" y="4511"/>
                    </a:lnTo>
                    <a:lnTo>
                      <a:pt x="4358" y="4644"/>
                    </a:lnTo>
                    <a:lnTo>
                      <a:pt x="4358" y="4644"/>
                    </a:lnTo>
                    <a:lnTo>
                      <a:pt x="4549" y="4378"/>
                    </a:lnTo>
                    <a:lnTo>
                      <a:pt x="4967" y="3750"/>
                    </a:lnTo>
                    <a:lnTo>
                      <a:pt x="5196" y="3407"/>
                    </a:lnTo>
                    <a:lnTo>
                      <a:pt x="5386" y="3084"/>
                    </a:lnTo>
                    <a:lnTo>
                      <a:pt x="5443" y="2931"/>
                    </a:lnTo>
                    <a:lnTo>
                      <a:pt x="5500" y="2817"/>
                    </a:lnTo>
                    <a:lnTo>
                      <a:pt x="5519" y="2722"/>
                    </a:lnTo>
                    <a:lnTo>
                      <a:pt x="5519" y="2646"/>
                    </a:lnTo>
                    <a:lnTo>
                      <a:pt x="5519" y="2646"/>
                    </a:lnTo>
                    <a:lnTo>
                      <a:pt x="5443" y="2532"/>
                    </a:lnTo>
                    <a:lnTo>
                      <a:pt x="5348" y="2379"/>
                    </a:lnTo>
                    <a:lnTo>
                      <a:pt x="5062" y="2075"/>
                    </a:lnTo>
                    <a:lnTo>
                      <a:pt x="4910" y="1923"/>
                    </a:lnTo>
                    <a:lnTo>
                      <a:pt x="4796" y="1771"/>
                    </a:lnTo>
                    <a:lnTo>
                      <a:pt x="4720" y="1637"/>
                    </a:lnTo>
                    <a:lnTo>
                      <a:pt x="4682" y="1580"/>
                    </a:lnTo>
                    <a:lnTo>
                      <a:pt x="4682" y="1523"/>
                    </a:lnTo>
                    <a:lnTo>
                      <a:pt x="4682" y="1523"/>
                    </a:lnTo>
                    <a:lnTo>
                      <a:pt x="4682" y="1466"/>
                    </a:lnTo>
                    <a:lnTo>
                      <a:pt x="4720" y="1390"/>
                    </a:lnTo>
                    <a:lnTo>
                      <a:pt x="4815" y="1200"/>
                    </a:lnTo>
                    <a:lnTo>
                      <a:pt x="4948" y="990"/>
                    </a:lnTo>
                    <a:lnTo>
                      <a:pt x="5100" y="762"/>
                    </a:lnTo>
                    <a:lnTo>
                      <a:pt x="5386" y="362"/>
                    </a:lnTo>
                    <a:lnTo>
                      <a:pt x="5519" y="191"/>
                    </a:lnTo>
                    <a:lnTo>
                      <a:pt x="5519" y="191"/>
                    </a:lnTo>
                    <a:lnTo>
                      <a:pt x="5424" y="229"/>
                    </a:lnTo>
                    <a:lnTo>
                      <a:pt x="5138" y="305"/>
                    </a:lnTo>
                    <a:lnTo>
                      <a:pt x="4720" y="419"/>
                    </a:lnTo>
                    <a:lnTo>
                      <a:pt x="4472" y="458"/>
                    </a:lnTo>
                    <a:lnTo>
                      <a:pt x="4187" y="496"/>
                    </a:lnTo>
                    <a:lnTo>
                      <a:pt x="3883" y="515"/>
                    </a:lnTo>
                    <a:lnTo>
                      <a:pt x="3578" y="534"/>
                    </a:lnTo>
                    <a:lnTo>
                      <a:pt x="3236" y="515"/>
                    </a:lnTo>
                    <a:lnTo>
                      <a:pt x="2893" y="477"/>
                    </a:lnTo>
                    <a:lnTo>
                      <a:pt x="2550" y="419"/>
                    </a:lnTo>
                    <a:lnTo>
                      <a:pt x="2208" y="324"/>
                    </a:lnTo>
                    <a:lnTo>
                      <a:pt x="1865" y="191"/>
                    </a:lnTo>
                    <a:lnTo>
                      <a:pt x="152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32"/>
              <p:cNvSpPr/>
              <p:nvPr/>
            </p:nvSpPr>
            <p:spPr>
              <a:xfrm>
                <a:off x="5164150" y="5298950"/>
                <a:ext cx="554725" cy="17792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7117" extrusionOk="0">
                    <a:moveTo>
                      <a:pt x="20152" y="0"/>
                    </a:moveTo>
                    <a:lnTo>
                      <a:pt x="19848" y="247"/>
                    </a:lnTo>
                    <a:lnTo>
                      <a:pt x="19524" y="495"/>
                    </a:lnTo>
                    <a:lnTo>
                      <a:pt x="19143" y="780"/>
                    </a:lnTo>
                    <a:lnTo>
                      <a:pt x="18763" y="1066"/>
                    </a:lnTo>
                    <a:lnTo>
                      <a:pt x="18382" y="1294"/>
                    </a:lnTo>
                    <a:lnTo>
                      <a:pt x="18211" y="1389"/>
                    </a:lnTo>
                    <a:lnTo>
                      <a:pt x="18059" y="1446"/>
                    </a:lnTo>
                    <a:lnTo>
                      <a:pt x="17926" y="1484"/>
                    </a:lnTo>
                    <a:lnTo>
                      <a:pt x="17830" y="1484"/>
                    </a:lnTo>
                    <a:lnTo>
                      <a:pt x="17640" y="1427"/>
                    </a:lnTo>
                    <a:lnTo>
                      <a:pt x="17374" y="1294"/>
                    </a:lnTo>
                    <a:lnTo>
                      <a:pt x="17107" y="1142"/>
                    </a:lnTo>
                    <a:lnTo>
                      <a:pt x="16822" y="971"/>
                    </a:lnTo>
                    <a:lnTo>
                      <a:pt x="16327" y="685"/>
                    </a:lnTo>
                    <a:lnTo>
                      <a:pt x="16118" y="552"/>
                    </a:lnTo>
                    <a:lnTo>
                      <a:pt x="15908" y="723"/>
                    </a:lnTo>
                    <a:lnTo>
                      <a:pt x="15661" y="894"/>
                    </a:lnTo>
                    <a:lnTo>
                      <a:pt x="15376" y="1047"/>
                    </a:lnTo>
                    <a:lnTo>
                      <a:pt x="15052" y="1218"/>
                    </a:lnTo>
                    <a:lnTo>
                      <a:pt x="14672" y="1389"/>
                    </a:lnTo>
                    <a:lnTo>
                      <a:pt x="14272" y="1560"/>
                    </a:lnTo>
                    <a:lnTo>
                      <a:pt x="13397" y="1884"/>
                    </a:lnTo>
                    <a:lnTo>
                      <a:pt x="12426" y="2207"/>
                    </a:lnTo>
                    <a:lnTo>
                      <a:pt x="11380" y="2512"/>
                    </a:lnTo>
                    <a:lnTo>
                      <a:pt x="10295" y="2816"/>
                    </a:lnTo>
                    <a:lnTo>
                      <a:pt x="9172" y="3102"/>
                    </a:lnTo>
                    <a:lnTo>
                      <a:pt x="7003" y="3635"/>
                    </a:lnTo>
                    <a:lnTo>
                      <a:pt x="5062" y="4110"/>
                    </a:lnTo>
                    <a:lnTo>
                      <a:pt x="4244" y="4301"/>
                    </a:lnTo>
                    <a:lnTo>
                      <a:pt x="3539" y="4491"/>
                    </a:lnTo>
                    <a:lnTo>
                      <a:pt x="3007" y="4643"/>
                    </a:lnTo>
                    <a:lnTo>
                      <a:pt x="2664" y="4776"/>
                    </a:lnTo>
                    <a:lnTo>
                      <a:pt x="1675" y="5252"/>
                    </a:lnTo>
                    <a:lnTo>
                      <a:pt x="818" y="5690"/>
                    </a:lnTo>
                    <a:lnTo>
                      <a:pt x="0" y="6127"/>
                    </a:lnTo>
                    <a:lnTo>
                      <a:pt x="266" y="6242"/>
                    </a:lnTo>
                    <a:lnTo>
                      <a:pt x="552" y="6337"/>
                    </a:lnTo>
                    <a:lnTo>
                      <a:pt x="1123" y="6527"/>
                    </a:lnTo>
                    <a:lnTo>
                      <a:pt x="1751" y="6679"/>
                    </a:lnTo>
                    <a:lnTo>
                      <a:pt x="2379" y="6813"/>
                    </a:lnTo>
                    <a:lnTo>
                      <a:pt x="3045" y="6908"/>
                    </a:lnTo>
                    <a:lnTo>
                      <a:pt x="3711" y="6984"/>
                    </a:lnTo>
                    <a:lnTo>
                      <a:pt x="4415" y="7041"/>
                    </a:lnTo>
                    <a:lnTo>
                      <a:pt x="5100" y="7079"/>
                    </a:lnTo>
                    <a:lnTo>
                      <a:pt x="5785" y="7098"/>
                    </a:lnTo>
                    <a:lnTo>
                      <a:pt x="6470" y="7117"/>
                    </a:lnTo>
                    <a:lnTo>
                      <a:pt x="7821" y="7117"/>
                    </a:lnTo>
                    <a:lnTo>
                      <a:pt x="10200" y="7098"/>
                    </a:lnTo>
                    <a:lnTo>
                      <a:pt x="22131" y="7098"/>
                    </a:lnTo>
                    <a:lnTo>
                      <a:pt x="22169" y="6774"/>
                    </a:lnTo>
                    <a:lnTo>
                      <a:pt x="22188" y="6413"/>
                    </a:lnTo>
                    <a:lnTo>
                      <a:pt x="22188" y="5918"/>
                    </a:lnTo>
                    <a:lnTo>
                      <a:pt x="22169" y="5633"/>
                    </a:lnTo>
                    <a:lnTo>
                      <a:pt x="22131" y="5347"/>
                    </a:lnTo>
                    <a:lnTo>
                      <a:pt x="22074" y="5024"/>
                    </a:lnTo>
                    <a:lnTo>
                      <a:pt x="22017" y="4681"/>
                    </a:lnTo>
                    <a:lnTo>
                      <a:pt x="21922" y="4339"/>
                    </a:lnTo>
                    <a:lnTo>
                      <a:pt x="21808" y="3977"/>
                    </a:lnTo>
                    <a:lnTo>
                      <a:pt x="21674" y="3597"/>
                    </a:lnTo>
                    <a:lnTo>
                      <a:pt x="21503" y="3235"/>
                    </a:lnTo>
                    <a:lnTo>
                      <a:pt x="21180" y="2512"/>
                    </a:lnTo>
                    <a:lnTo>
                      <a:pt x="20894" y="1865"/>
                    </a:lnTo>
                    <a:lnTo>
                      <a:pt x="20456" y="856"/>
                    </a:lnTo>
                    <a:lnTo>
                      <a:pt x="20228" y="209"/>
                    </a:lnTo>
                    <a:lnTo>
                      <a:pt x="201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32"/>
              <p:cNvSpPr/>
              <p:nvPr/>
            </p:nvSpPr>
            <p:spPr>
              <a:xfrm>
                <a:off x="5164150" y="5298950"/>
                <a:ext cx="554725" cy="177925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7117" fill="none" extrusionOk="0">
                    <a:moveTo>
                      <a:pt x="20152" y="0"/>
                    </a:moveTo>
                    <a:lnTo>
                      <a:pt x="20152" y="0"/>
                    </a:lnTo>
                    <a:lnTo>
                      <a:pt x="20228" y="209"/>
                    </a:lnTo>
                    <a:lnTo>
                      <a:pt x="20456" y="856"/>
                    </a:lnTo>
                    <a:lnTo>
                      <a:pt x="20894" y="1865"/>
                    </a:lnTo>
                    <a:lnTo>
                      <a:pt x="21180" y="2512"/>
                    </a:lnTo>
                    <a:lnTo>
                      <a:pt x="21503" y="3235"/>
                    </a:lnTo>
                    <a:lnTo>
                      <a:pt x="21503" y="3235"/>
                    </a:lnTo>
                    <a:lnTo>
                      <a:pt x="21674" y="3597"/>
                    </a:lnTo>
                    <a:lnTo>
                      <a:pt x="21808" y="3977"/>
                    </a:lnTo>
                    <a:lnTo>
                      <a:pt x="21922" y="4339"/>
                    </a:lnTo>
                    <a:lnTo>
                      <a:pt x="22017" y="4681"/>
                    </a:lnTo>
                    <a:lnTo>
                      <a:pt x="22074" y="5024"/>
                    </a:lnTo>
                    <a:lnTo>
                      <a:pt x="22131" y="5347"/>
                    </a:lnTo>
                    <a:lnTo>
                      <a:pt x="22169" y="5633"/>
                    </a:lnTo>
                    <a:lnTo>
                      <a:pt x="22188" y="5918"/>
                    </a:lnTo>
                    <a:lnTo>
                      <a:pt x="22188" y="6413"/>
                    </a:lnTo>
                    <a:lnTo>
                      <a:pt x="22169" y="6774"/>
                    </a:lnTo>
                    <a:lnTo>
                      <a:pt x="22131" y="7098"/>
                    </a:lnTo>
                    <a:lnTo>
                      <a:pt x="22131" y="7098"/>
                    </a:lnTo>
                    <a:lnTo>
                      <a:pt x="10200" y="7098"/>
                    </a:lnTo>
                    <a:lnTo>
                      <a:pt x="10200" y="7098"/>
                    </a:lnTo>
                    <a:lnTo>
                      <a:pt x="7821" y="7117"/>
                    </a:lnTo>
                    <a:lnTo>
                      <a:pt x="6470" y="7117"/>
                    </a:lnTo>
                    <a:lnTo>
                      <a:pt x="5785" y="7098"/>
                    </a:lnTo>
                    <a:lnTo>
                      <a:pt x="5100" y="7079"/>
                    </a:lnTo>
                    <a:lnTo>
                      <a:pt x="4415" y="7041"/>
                    </a:lnTo>
                    <a:lnTo>
                      <a:pt x="3711" y="6984"/>
                    </a:lnTo>
                    <a:lnTo>
                      <a:pt x="3045" y="6908"/>
                    </a:lnTo>
                    <a:lnTo>
                      <a:pt x="2379" y="6813"/>
                    </a:lnTo>
                    <a:lnTo>
                      <a:pt x="1751" y="6679"/>
                    </a:lnTo>
                    <a:lnTo>
                      <a:pt x="1123" y="6527"/>
                    </a:lnTo>
                    <a:lnTo>
                      <a:pt x="552" y="6337"/>
                    </a:lnTo>
                    <a:lnTo>
                      <a:pt x="266" y="6242"/>
                    </a:lnTo>
                    <a:lnTo>
                      <a:pt x="0" y="6127"/>
                    </a:lnTo>
                    <a:lnTo>
                      <a:pt x="0" y="6127"/>
                    </a:lnTo>
                    <a:lnTo>
                      <a:pt x="818" y="5690"/>
                    </a:lnTo>
                    <a:lnTo>
                      <a:pt x="1675" y="5252"/>
                    </a:lnTo>
                    <a:lnTo>
                      <a:pt x="2664" y="4776"/>
                    </a:lnTo>
                    <a:lnTo>
                      <a:pt x="2664" y="4776"/>
                    </a:lnTo>
                    <a:lnTo>
                      <a:pt x="3007" y="4643"/>
                    </a:lnTo>
                    <a:lnTo>
                      <a:pt x="3539" y="4491"/>
                    </a:lnTo>
                    <a:lnTo>
                      <a:pt x="4244" y="4301"/>
                    </a:lnTo>
                    <a:lnTo>
                      <a:pt x="5062" y="4110"/>
                    </a:lnTo>
                    <a:lnTo>
                      <a:pt x="7003" y="3635"/>
                    </a:lnTo>
                    <a:lnTo>
                      <a:pt x="9172" y="3102"/>
                    </a:lnTo>
                    <a:lnTo>
                      <a:pt x="10295" y="2816"/>
                    </a:lnTo>
                    <a:lnTo>
                      <a:pt x="11380" y="2512"/>
                    </a:lnTo>
                    <a:lnTo>
                      <a:pt x="12426" y="2207"/>
                    </a:lnTo>
                    <a:lnTo>
                      <a:pt x="13397" y="1884"/>
                    </a:lnTo>
                    <a:lnTo>
                      <a:pt x="14272" y="1560"/>
                    </a:lnTo>
                    <a:lnTo>
                      <a:pt x="14672" y="1389"/>
                    </a:lnTo>
                    <a:lnTo>
                      <a:pt x="15052" y="1218"/>
                    </a:lnTo>
                    <a:lnTo>
                      <a:pt x="15376" y="1047"/>
                    </a:lnTo>
                    <a:lnTo>
                      <a:pt x="15661" y="894"/>
                    </a:lnTo>
                    <a:lnTo>
                      <a:pt x="15908" y="723"/>
                    </a:lnTo>
                    <a:lnTo>
                      <a:pt x="16118" y="552"/>
                    </a:lnTo>
                    <a:lnTo>
                      <a:pt x="16118" y="552"/>
                    </a:lnTo>
                    <a:lnTo>
                      <a:pt x="16327" y="685"/>
                    </a:lnTo>
                    <a:lnTo>
                      <a:pt x="16822" y="971"/>
                    </a:lnTo>
                    <a:lnTo>
                      <a:pt x="17107" y="1142"/>
                    </a:lnTo>
                    <a:lnTo>
                      <a:pt x="17374" y="1294"/>
                    </a:lnTo>
                    <a:lnTo>
                      <a:pt x="17640" y="1427"/>
                    </a:lnTo>
                    <a:lnTo>
                      <a:pt x="17830" y="1484"/>
                    </a:lnTo>
                    <a:lnTo>
                      <a:pt x="17830" y="1484"/>
                    </a:lnTo>
                    <a:lnTo>
                      <a:pt x="17926" y="1484"/>
                    </a:lnTo>
                    <a:lnTo>
                      <a:pt x="18059" y="1446"/>
                    </a:lnTo>
                    <a:lnTo>
                      <a:pt x="18211" y="1389"/>
                    </a:lnTo>
                    <a:lnTo>
                      <a:pt x="18382" y="1294"/>
                    </a:lnTo>
                    <a:lnTo>
                      <a:pt x="18763" y="1066"/>
                    </a:lnTo>
                    <a:lnTo>
                      <a:pt x="19143" y="780"/>
                    </a:lnTo>
                    <a:lnTo>
                      <a:pt x="19524" y="495"/>
                    </a:lnTo>
                    <a:lnTo>
                      <a:pt x="19848" y="247"/>
                    </a:lnTo>
                    <a:lnTo>
                      <a:pt x="2015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32"/>
              <p:cNvSpPr/>
              <p:nvPr/>
            </p:nvSpPr>
            <p:spPr>
              <a:xfrm>
                <a:off x="5729775" y="5256125"/>
                <a:ext cx="299275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11971" h="8412" extrusionOk="0">
                    <a:moveTo>
                      <a:pt x="9154" y="0"/>
                    </a:moveTo>
                    <a:lnTo>
                      <a:pt x="8906" y="19"/>
                    </a:lnTo>
                    <a:lnTo>
                      <a:pt x="8697" y="77"/>
                    </a:lnTo>
                    <a:lnTo>
                      <a:pt x="8507" y="134"/>
                    </a:lnTo>
                    <a:lnTo>
                      <a:pt x="8336" y="229"/>
                    </a:lnTo>
                    <a:lnTo>
                      <a:pt x="8202" y="343"/>
                    </a:lnTo>
                    <a:lnTo>
                      <a:pt x="8088" y="457"/>
                    </a:lnTo>
                    <a:lnTo>
                      <a:pt x="7974" y="590"/>
                    </a:lnTo>
                    <a:lnTo>
                      <a:pt x="7879" y="724"/>
                    </a:lnTo>
                    <a:lnTo>
                      <a:pt x="7727" y="1009"/>
                    </a:lnTo>
                    <a:lnTo>
                      <a:pt x="7593" y="1275"/>
                    </a:lnTo>
                    <a:lnTo>
                      <a:pt x="7517" y="1409"/>
                    </a:lnTo>
                    <a:lnTo>
                      <a:pt x="7441" y="1504"/>
                    </a:lnTo>
                    <a:lnTo>
                      <a:pt x="7365" y="1599"/>
                    </a:lnTo>
                    <a:lnTo>
                      <a:pt x="7251" y="1656"/>
                    </a:lnTo>
                    <a:lnTo>
                      <a:pt x="7156" y="1694"/>
                    </a:lnTo>
                    <a:lnTo>
                      <a:pt x="7061" y="1713"/>
                    </a:lnTo>
                    <a:lnTo>
                      <a:pt x="6984" y="1713"/>
                    </a:lnTo>
                    <a:lnTo>
                      <a:pt x="6927" y="1675"/>
                    </a:lnTo>
                    <a:lnTo>
                      <a:pt x="6870" y="1637"/>
                    </a:lnTo>
                    <a:lnTo>
                      <a:pt x="6813" y="1599"/>
                    </a:lnTo>
                    <a:lnTo>
                      <a:pt x="6756" y="1466"/>
                    </a:lnTo>
                    <a:lnTo>
                      <a:pt x="6718" y="1332"/>
                    </a:lnTo>
                    <a:lnTo>
                      <a:pt x="6699" y="1199"/>
                    </a:lnTo>
                    <a:lnTo>
                      <a:pt x="6680" y="1066"/>
                    </a:lnTo>
                    <a:lnTo>
                      <a:pt x="6166" y="1561"/>
                    </a:lnTo>
                    <a:lnTo>
                      <a:pt x="4910" y="2760"/>
                    </a:lnTo>
                    <a:lnTo>
                      <a:pt x="4130" y="3445"/>
                    </a:lnTo>
                    <a:lnTo>
                      <a:pt x="3369" y="4111"/>
                    </a:lnTo>
                    <a:lnTo>
                      <a:pt x="2646" y="4720"/>
                    </a:lnTo>
                    <a:lnTo>
                      <a:pt x="2322" y="4948"/>
                    </a:lnTo>
                    <a:lnTo>
                      <a:pt x="2018" y="5157"/>
                    </a:lnTo>
                    <a:lnTo>
                      <a:pt x="1770" y="5348"/>
                    </a:lnTo>
                    <a:lnTo>
                      <a:pt x="1523" y="5576"/>
                    </a:lnTo>
                    <a:lnTo>
                      <a:pt x="1295" y="5804"/>
                    </a:lnTo>
                    <a:lnTo>
                      <a:pt x="1104" y="6071"/>
                    </a:lnTo>
                    <a:lnTo>
                      <a:pt x="914" y="6337"/>
                    </a:lnTo>
                    <a:lnTo>
                      <a:pt x="743" y="6604"/>
                    </a:lnTo>
                    <a:lnTo>
                      <a:pt x="591" y="6870"/>
                    </a:lnTo>
                    <a:lnTo>
                      <a:pt x="457" y="7136"/>
                    </a:lnTo>
                    <a:lnTo>
                      <a:pt x="248" y="7631"/>
                    </a:lnTo>
                    <a:lnTo>
                      <a:pt x="115" y="8050"/>
                    </a:lnTo>
                    <a:lnTo>
                      <a:pt x="1" y="8411"/>
                    </a:lnTo>
                    <a:lnTo>
                      <a:pt x="11913" y="8183"/>
                    </a:lnTo>
                    <a:lnTo>
                      <a:pt x="11932" y="7879"/>
                    </a:lnTo>
                    <a:lnTo>
                      <a:pt x="11951" y="7555"/>
                    </a:lnTo>
                    <a:lnTo>
                      <a:pt x="11970" y="7117"/>
                    </a:lnTo>
                    <a:lnTo>
                      <a:pt x="11970" y="6604"/>
                    </a:lnTo>
                    <a:lnTo>
                      <a:pt x="11932" y="6014"/>
                    </a:lnTo>
                    <a:lnTo>
                      <a:pt x="11875" y="5386"/>
                    </a:lnTo>
                    <a:lnTo>
                      <a:pt x="11761" y="4739"/>
                    </a:lnTo>
                    <a:lnTo>
                      <a:pt x="11532" y="3445"/>
                    </a:lnTo>
                    <a:lnTo>
                      <a:pt x="11342" y="2303"/>
                    </a:lnTo>
                    <a:lnTo>
                      <a:pt x="11152" y="1161"/>
                    </a:lnTo>
                    <a:lnTo>
                      <a:pt x="11057" y="990"/>
                    </a:lnTo>
                    <a:lnTo>
                      <a:pt x="10904" y="800"/>
                    </a:lnTo>
                    <a:lnTo>
                      <a:pt x="10695" y="590"/>
                    </a:lnTo>
                    <a:lnTo>
                      <a:pt x="10562" y="476"/>
                    </a:lnTo>
                    <a:lnTo>
                      <a:pt x="10410" y="381"/>
                    </a:lnTo>
                    <a:lnTo>
                      <a:pt x="10257" y="286"/>
                    </a:lnTo>
                    <a:lnTo>
                      <a:pt x="10067" y="191"/>
                    </a:lnTo>
                    <a:lnTo>
                      <a:pt x="9877" y="115"/>
                    </a:lnTo>
                    <a:lnTo>
                      <a:pt x="9649" y="58"/>
                    </a:lnTo>
                    <a:lnTo>
                      <a:pt x="9420" y="19"/>
                    </a:lnTo>
                    <a:lnTo>
                      <a:pt x="9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32"/>
              <p:cNvSpPr/>
              <p:nvPr/>
            </p:nvSpPr>
            <p:spPr>
              <a:xfrm>
                <a:off x="5729775" y="5256125"/>
                <a:ext cx="299275" cy="210300"/>
              </a:xfrm>
              <a:custGeom>
                <a:avLst/>
                <a:gdLst/>
                <a:ahLst/>
                <a:cxnLst/>
                <a:rect l="l" t="t" r="r" b="b"/>
                <a:pathLst>
                  <a:path w="11971" h="8412" fill="none" extrusionOk="0">
                    <a:moveTo>
                      <a:pt x="11152" y="1161"/>
                    </a:moveTo>
                    <a:lnTo>
                      <a:pt x="11152" y="1161"/>
                    </a:lnTo>
                    <a:lnTo>
                      <a:pt x="11057" y="990"/>
                    </a:lnTo>
                    <a:lnTo>
                      <a:pt x="10904" y="800"/>
                    </a:lnTo>
                    <a:lnTo>
                      <a:pt x="10695" y="590"/>
                    </a:lnTo>
                    <a:lnTo>
                      <a:pt x="10562" y="476"/>
                    </a:lnTo>
                    <a:lnTo>
                      <a:pt x="10410" y="381"/>
                    </a:lnTo>
                    <a:lnTo>
                      <a:pt x="10257" y="286"/>
                    </a:lnTo>
                    <a:lnTo>
                      <a:pt x="10067" y="191"/>
                    </a:lnTo>
                    <a:lnTo>
                      <a:pt x="9877" y="115"/>
                    </a:lnTo>
                    <a:lnTo>
                      <a:pt x="9649" y="58"/>
                    </a:lnTo>
                    <a:lnTo>
                      <a:pt x="9420" y="19"/>
                    </a:lnTo>
                    <a:lnTo>
                      <a:pt x="9154" y="0"/>
                    </a:lnTo>
                    <a:lnTo>
                      <a:pt x="9154" y="0"/>
                    </a:lnTo>
                    <a:lnTo>
                      <a:pt x="8906" y="19"/>
                    </a:lnTo>
                    <a:lnTo>
                      <a:pt x="8697" y="77"/>
                    </a:lnTo>
                    <a:lnTo>
                      <a:pt x="8507" y="134"/>
                    </a:lnTo>
                    <a:lnTo>
                      <a:pt x="8336" y="229"/>
                    </a:lnTo>
                    <a:lnTo>
                      <a:pt x="8202" y="343"/>
                    </a:lnTo>
                    <a:lnTo>
                      <a:pt x="8088" y="457"/>
                    </a:lnTo>
                    <a:lnTo>
                      <a:pt x="7974" y="590"/>
                    </a:lnTo>
                    <a:lnTo>
                      <a:pt x="7879" y="724"/>
                    </a:lnTo>
                    <a:lnTo>
                      <a:pt x="7727" y="1009"/>
                    </a:lnTo>
                    <a:lnTo>
                      <a:pt x="7593" y="1275"/>
                    </a:lnTo>
                    <a:lnTo>
                      <a:pt x="7517" y="1409"/>
                    </a:lnTo>
                    <a:lnTo>
                      <a:pt x="7441" y="1504"/>
                    </a:lnTo>
                    <a:lnTo>
                      <a:pt x="7365" y="1599"/>
                    </a:lnTo>
                    <a:lnTo>
                      <a:pt x="7251" y="1656"/>
                    </a:lnTo>
                    <a:lnTo>
                      <a:pt x="7251" y="1656"/>
                    </a:lnTo>
                    <a:lnTo>
                      <a:pt x="7156" y="1694"/>
                    </a:lnTo>
                    <a:lnTo>
                      <a:pt x="7061" y="1713"/>
                    </a:lnTo>
                    <a:lnTo>
                      <a:pt x="6984" y="1713"/>
                    </a:lnTo>
                    <a:lnTo>
                      <a:pt x="6927" y="1675"/>
                    </a:lnTo>
                    <a:lnTo>
                      <a:pt x="6870" y="1637"/>
                    </a:lnTo>
                    <a:lnTo>
                      <a:pt x="6813" y="1599"/>
                    </a:lnTo>
                    <a:lnTo>
                      <a:pt x="6756" y="1466"/>
                    </a:lnTo>
                    <a:lnTo>
                      <a:pt x="6718" y="1332"/>
                    </a:lnTo>
                    <a:lnTo>
                      <a:pt x="6699" y="1199"/>
                    </a:lnTo>
                    <a:lnTo>
                      <a:pt x="6680" y="1066"/>
                    </a:lnTo>
                    <a:lnTo>
                      <a:pt x="6680" y="1066"/>
                    </a:lnTo>
                    <a:lnTo>
                      <a:pt x="6166" y="1561"/>
                    </a:lnTo>
                    <a:lnTo>
                      <a:pt x="4910" y="2760"/>
                    </a:lnTo>
                    <a:lnTo>
                      <a:pt x="4130" y="3445"/>
                    </a:lnTo>
                    <a:lnTo>
                      <a:pt x="3369" y="4111"/>
                    </a:lnTo>
                    <a:lnTo>
                      <a:pt x="2646" y="4720"/>
                    </a:lnTo>
                    <a:lnTo>
                      <a:pt x="2322" y="4948"/>
                    </a:lnTo>
                    <a:lnTo>
                      <a:pt x="2018" y="5157"/>
                    </a:lnTo>
                    <a:lnTo>
                      <a:pt x="2018" y="5157"/>
                    </a:lnTo>
                    <a:lnTo>
                      <a:pt x="1770" y="5348"/>
                    </a:lnTo>
                    <a:lnTo>
                      <a:pt x="1523" y="5576"/>
                    </a:lnTo>
                    <a:lnTo>
                      <a:pt x="1295" y="5804"/>
                    </a:lnTo>
                    <a:lnTo>
                      <a:pt x="1104" y="6071"/>
                    </a:lnTo>
                    <a:lnTo>
                      <a:pt x="914" y="6337"/>
                    </a:lnTo>
                    <a:lnTo>
                      <a:pt x="743" y="6604"/>
                    </a:lnTo>
                    <a:lnTo>
                      <a:pt x="591" y="6870"/>
                    </a:lnTo>
                    <a:lnTo>
                      <a:pt x="457" y="7136"/>
                    </a:lnTo>
                    <a:lnTo>
                      <a:pt x="248" y="7631"/>
                    </a:lnTo>
                    <a:lnTo>
                      <a:pt x="115" y="8050"/>
                    </a:lnTo>
                    <a:lnTo>
                      <a:pt x="1" y="8411"/>
                    </a:lnTo>
                    <a:lnTo>
                      <a:pt x="11913" y="8183"/>
                    </a:lnTo>
                    <a:lnTo>
                      <a:pt x="11913" y="8183"/>
                    </a:lnTo>
                    <a:lnTo>
                      <a:pt x="11932" y="7879"/>
                    </a:lnTo>
                    <a:lnTo>
                      <a:pt x="11951" y="7555"/>
                    </a:lnTo>
                    <a:lnTo>
                      <a:pt x="11970" y="7117"/>
                    </a:lnTo>
                    <a:lnTo>
                      <a:pt x="11970" y="6604"/>
                    </a:lnTo>
                    <a:lnTo>
                      <a:pt x="11932" y="6014"/>
                    </a:lnTo>
                    <a:lnTo>
                      <a:pt x="11875" y="5386"/>
                    </a:lnTo>
                    <a:lnTo>
                      <a:pt x="11761" y="4739"/>
                    </a:lnTo>
                    <a:lnTo>
                      <a:pt x="11761" y="4739"/>
                    </a:lnTo>
                    <a:lnTo>
                      <a:pt x="11532" y="3445"/>
                    </a:lnTo>
                    <a:lnTo>
                      <a:pt x="11342" y="2303"/>
                    </a:lnTo>
                    <a:lnTo>
                      <a:pt x="11152" y="116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32"/>
              <p:cNvSpPr/>
              <p:nvPr/>
            </p:nvSpPr>
            <p:spPr>
              <a:xfrm>
                <a:off x="5235025" y="3310850"/>
                <a:ext cx="43800" cy="181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724" extrusionOk="0">
                    <a:moveTo>
                      <a:pt x="514" y="1"/>
                    </a:moveTo>
                    <a:lnTo>
                      <a:pt x="343" y="20"/>
                    </a:lnTo>
                    <a:lnTo>
                      <a:pt x="96" y="39"/>
                    </a:lnTo>
                    <a:lnTo>
                      <a:pt x="0" y="58"/>
                    </a:lnTo>
                    <a:lnTo>
                      <a:pt x="134" y="172"/>
                    </a:lnTo>
                    <a:lnTo>
                      <a:pt x="286" y="286"/>
                    </a:lnTo>
                    <a:lnTo>
                      <a:pt x="419" y="362"/>
                    </a:lnTo>
                    <a:lnTo>
                      <a:pt x="571" y="439"/>
                    </a:lnTo>
                    <a:lnTo>
                      <a:pt x="857" y="553"/>
                    </a:lnTo>
                    <a:lnTo>
                      <a:pt x="1142" y="629"/>
                    </a:lnTo>
                    <a:lnTo>
                      <a:pt x="1390" y="686"/>
                    </a:lnTo>
                    <a:lnTo>
                      <a:pt x="1580" y="705"/>
                    </a:lnTo>
                    <a:lnTo>
                      <a:pt x="1751" y="724"/>
                    </a:lnTo>
                    <a:lnTo>
                      <a:pt x="1713" y="629"/>
                    </a:lnTo>
                    <a:lnTo>
                      <a:pt x="1675" y="553"/>
                    </a:lnTo>
                    <a:lnTo>
                      <a:pt x="1618" y="439"/>
                    </a:lnTo>
                    <a:lnTo>
                      <a:pt x="1523" y="324"/>
                    </a:lnTo>
                    <a:lnTo>
                      <a:pt x="1409" y="229"/>
                    </a:lnTo>
                    <a:lnTo>
                      <a:pt x="1275" y="134"/>
                    </a:lnTo>
                    <a:lnTo>
                      <a:pt x="1085" y="58"/>
                    </a:lnTo>
                    <a:lnTo>
                      <a:pt x="895" y="20"/>
                    </a:lnTo>
                    <a:lnTo>
                      <a:pt x="685" y="20"/>
                    </a:lnTo>
                    <a:lnTo>
                      <a:pt x="514" y="1"/>
                    </a:lnTo>
                    <a:close/>
                  </a:path>
                </a:pathLst>
              </a:custGeom>
              <a:solidFill>
                <a:srgbClr val="E29F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32"/>
              <p:cNvSpPr/>
              <p:nvPr/>
            </p:nvSpPr>
            <p:spPr>
              <a:xfrm>
                <a:off x="5229325" y="3184800"/>
                <a:ext cx="5757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379" extrusionOk="0">
                    <a:moveTo>
                      <a:pt x="2303" y="0"/>
                    </a:moveTo>
                    <a:lnTo>
                      <a:pt x="1675" y="685"/>
                    </a:lnTo>
                    <a:lnTo>
                      <a:pt x="1161" y="1218"/>
                    </a:lnTo>
                    <a:lnTo>
                      <a:pt x="932" y="1446"/>
                    </a:lnTo>
                    <a:lnTo>
                      <a:pt x="742" y="1599"/>
                    </a:lnTo>
                    <a:lnTo>
                      <a:pt x="590" y="1732"/>
                    </a:lnTo>
                    <a:lnTo>
                      <a:pt x="457" y="1865"/>
                    </a:lnTo>
                    <a:lnTo>
                      <a:pt x="209" y="2112"/>
                    </a:lnTo>
                    <a:lnTo>
                      <a:pt x="0" y="2379"/>
                    </a:lnTo>
                    <a:lnTo>
                      <a:pt x="0" y="2379"/>
                    </a:lnTo>
                    <a:lnTo>
                      <a:pt x="552" y="2169"/>
                    </a:lnTo>
                    <a:lnTo>
                      <a:pt x="1066" y="2017"/>
                    </a:lnTo>
                    <a:lnTo>
                      <a:pt x="1313" y="1960"/>
                    </a:lnTo>
                    <a:lnTo>
                      <a:pt x="1541" y="1903"/>
                    </a:lnTo>
                    <a:lnTo>
                      <a:pt x="1656" y="1865"/>
                    </a:lnTo>
                    <a:lnTo>
                      <a:pt x="1751" y="1789"/>
                    </a:lnTo>
                    <a:lnTo>
                      <a:pt x="1846" y="1694"/>
                    </a:lnTo>
                    <a:lnTo>
                      <a:pt x="1922" y="1561"/>
                    </a:lnTo>
                    <a:lnTo>
                      <a:pt x="1979" y="1427"/>
                    </a:lnTo>
                    <a:lnTo>
                      <a:pt x="2055" y="1256"/>
                    </a:lnTo>
                    <a:lnTo>
                      <a:pt x="2150" y="914"/>
                    </a:lnTo>
                    <a:lnTo>
                      <a:pt x="2207" y="571"/>
                    </a:lnTo>
                    <a:lnTo>
                      <a:pt x="2265" y="286"/>
                    </a:lnTo>
                    <a:lnTo>
                      <a:pt x="2303" y="0"/>
                    </a:lnTo>
                    <a:close/>
                  </a:path>
                </a:pathLst>
              </a:custGeom>
              <a:solidFill>
                <a:srgbClr val="E29F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32"/>
              <p:cNvSpPr/>
              <p:nvPr/>
            </p:nvSpPr>
            <p:spPr>
              <a:xfrm>
                <a:off x="5442450" y="3227125"/>
                <a:ext cx="946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2741" extrusionOk="0">
                    <a:moveTo>
                      <a:pt x="2341" y="1"/>
                    </a:moveTo>
                    <a:lnTo>
                      <a:pt x="2055" y="20"/>
                    </a:lnTo>
                    <a:lnTo>
                      <a:pt x="1789" y="77"/>
                    </a:lnTo>
                    <a:lnTo>
                      <a:pt x="1522" y="153"/>
                    </a:lnTo>
                    <a:lnTo>
                      <a:pt x="1294" y="229"/>
                    </a:lnTo>
                    <a:lnTo>
                      <a:pt x="1085" y="343"/>
                    </a:lnTo>
                    <a:lnTo>
                      <a:pt x="895" y="438"/>
                    </a:lnTo>
                    <a:lnTo>
                      <a:pt x="723" y="553"/>
                    </a:lnTo>
                    <a:lnTo>
                      <a:pt x="571" y="686"/>
                    </a:lnTo>
                    <a:lnTo>
                      <a:pt x="457" y="800"/>
                    </a:lnTo>
                    <a:lnTo>
                      <a:pt x="248" y="1028"/>
                    </a:lnTo>
                    <a:lnTo>
                      <a:pt x="114" y="1219"/>
                    </a:lnTo>
                    <a:lnTo>
                      <a:pt x="38" y="1352"/>
                    </a:lnTo>
                    <a:lnTo>
                      <a:pt x="0" y="1390"/>
                    </a:lnTo>
                    <a:lnTo>
                      <a:pt x="57" y="1371"/>
                    </a:lnTo>
                    <a:lnTo>
                      <a:pt x="209" y="1352"/>
                    </a:lnTo>
                    <a:lnTo>
                      <a:pt x="419" y="1333"/>
                    </a:lnTo>
                    <a:lnTo>
                      <a:pt x="552" y="1352"/>
                    </a:lnTo>
                    <a:lnTo>
                      <a:pt x="685" y="1371"/>
                    </a:lnTo>
                    <a:lnTo>
                      <a:pt x="742" y="1390"/>
                    </a:lnTo>
                    <a:lnTo>
                      <a:pt x="799" y="1428"/>
                    </a:lnTo>
                    <a:lnTo>
                      <a:pt x="837" y="1447"/>
                    </a:lnTo>
                    <a:lnTo>
                      <a:pt x="856" y="1485"/>
                    </a:lnTo>
                    <a:lnTo>
                      <a:pt x="875" y="1580"/>
                    </a:lnTo>
                    <a:lnTo>
                      <a:pt x="875" y="1694"/>
                    </a:lnTo>
                    <a:lnTo>
                      <a:pt x="837" y="1828"/>
                    </a:lnTo>
                    <a:lnTo>
                      <a:pt x="799" y="1961"/>
                    </a:lnTo>
                    <a:lnTo>
                      <a:pt x="704" y="2265"/>
                    </a:lnTo>
                    <a:lnTo>
                      <a:pt x="704" y="2341"/>
                    </a:lnTo>
                    <a:lnTo>
                      <a:pt x="704" y="2398"/>
                    </a:lnTo>
                    <a:lnTo>
                      <a:pt x="723" y="2475"/>
                    </a:lnTo>
                    <a:lnTo>
                      <a:pt x="742" y="2513"/>
                    </a:lnTo>
                    <a:lnTo>
                      <a:pt x="799" y="2551"/>
                    </a:lnTo>
                    <a:lnTo>
                      <a:pt x="837" y="2589"/>
                    </a:lnTo>
                    <a:lnTo>
                      <a:pt x="895" y="2608"/>
                    </a:lnTo>
                    <a:lnTo>
                      <a:pt x="1047" y="2608"/>
                    </a:lnTo>
                    <a:lnTo>
                      <a:pt x="1123" y="2570"/>
                    </a:lnTo>
                    <a:lnTo>
                      <a:pt x="1199" y="2532"/>
                    </a:lnTo>
                    <a:lnTo>
                      <a:pt x="1275" y="2494"/>
                    </a:lnTo>
                    <a:lnTo>
                      <a:pt x="1370" y="2417"/>
                    </a:lnTo>
                    <a:lnTo>
                      <a:pt x="1446" y="2322"/>
                    </a:lnTo>
                    <a:lnTo>
                      <a:pt x="1522" y="2227"/>
                    </a:lnTo>
                    <a:lnTo>
                      <a:pt x="1599" y="2094"/>
                    </a:lnTo>
                    <a:lnTo>
                      <a:pt x="1675" y="1961"/>
                    </a:lnTo>
                    <a:lnTo>
                      <a:pt x="1732" y="1828"/>
                    </a:lnTo>
                    <a:lnTo>
                      <a:pt x="1808" y="1561"/>
                    </a:lnTo>
                    <a:lnTo>
                      <a:pt x="1846" y="1314"/>
                    </a:lnTo>
                    <a:lnTo>
                      <a:pt x="1884" y="1085"/>
                    </a:lnTo>
                    <a:lnTo>
                      <a:pt x="1922" y="895"/>
                    </a:lnTo>
                    <a:lnTo>
                      <a:pt x="1960" y="724"/>
                    </a:lnTo>
                    <a:lnTo>
                      <a:pt x="1998" y="667"/>
                    </a:lnTo>
                    <a:lnTo>
                      <a:pt x="2055" y="610"/>
                    </a:lnTo>
                    <a:lnTo>
                      <a:pt x="2112" y="572"/>
                    </a:lnTo>
                    <a:lnTo>
                      <a:pt x="2188" y="534"/>
                    </a:lnTo>
                    <a:lnTo>
                      <a:pt x="2360" y="515"/>
                    </a:lnTo>
                    <a:lnTo>
                      <a:pt x="2531" y="534"/>
                    </a:lnTo>
                    <a:lnTo>
                      <a:pt x="2702" y="572"/>
                    </a:lnTo>
                    <a:lnTo>
                      <a:pt x="2874" y="648"/>
                    </a:lnTo>
                    <a:lnTo>
                      <a:pt x="3045" y="781"/>
                    </a:lnTo>
                    <a:lnTo>
                      <a:pt x="3197" y="933"/>
                    </a:lnTo>
                    <a:lnTo>
                      <a:pt x="3330" y="1123"/>
                    </a:lnTo>
                    <a:lnTo>
                      <a:pt x="3463" y="1371"/>
                    </a:lnTo>
                    <a:lnTo>
                      <a:pt x="3521" y="1504"/>
                    </a:lnTo>
                    <a:lnTo>
                      <a:pt x="3540" y="1637"/>
                    </a:lnTo>
                    <a:lnTo>
                      <a:pt x="3540" y="1751"/>
                    </a:lnTo>
                    <a:lnTo>
                      <a:pt x="3521" y="1885"/>
                    </a:lnTo>
                    <a:lnTo>
                      <a:pt x="3482" y="1999"/>
                    </a:lnTo>
                    <a:lnTo>
                      <a:pt x="3444" y="2113"/>
                    </a:lnTo>
                    <a:lnTo>
                      <a:pt x="3330" y="2322"/>
                    </a:lnTo>
                    <a:lnTo>
                      <a:pt x="3197" y="2494"/>
                    </a:lnTo>
                    <a:lnTo>
                      <a:pt x="3083" y="2627"/>
                    </a:lnTo>
                    <a:lnTo>
                      <a:pt x="2950" y="2741"/>
                    </a:lnTo>
                    <a:lnTo>
                      <a:pt x="3045" y="2722"/>
                    </a:lnTo>
                    <a:lnTo>
                      <a:pt x="3159" y="2665"/>
                    </a:lnTo>
                    <a:lnTo>
                      <a:pt x="3273" y="2589"/>
                    </a:lnTo>
                    <a:lnTo>
                      <a:pt x="3406" y="2475"/>
                    </a:lnTo>
                    <a:lnTo>
                      <a:pt x="3521" y="2322"/>
                    </a:lnTo>
                    <a:lnTo>
                      <a:pt x="3635" y="2151"/>
                    </a:lnTo>
                    <a:lnTo>
                      <a:pt x="3692" y="2037"/>
                    </a:lnTo>
                    <a:lnTo>
                      <a:pt x="3730" y="1923"/>
                    </a:lnTo>
                    <a:lnTo>
                      <a:pt x="3768" y="1789"/>
                    </a:lnTo>
                    <a:lnTo>
                      <a:pt x="3787" y="1656"/>
                    </a:lnTo>
                    <a:lnTo>
                      <a:pt x="3787" y="1485"/>
                    </a:lnTo>
                    <a:lnTo>
                      <a:pt x="3768" y="1314"/>
                    </a:lnTo>
                    <a:lnTo>
                      <a:pt x="3749" y="1142"/>
                    </a:lnTo>
                    <a:lnTo>
                      <a:pt x="3711" y="971"/>
                    </a:lnTo>
                    <a:lnTo>
                      <a:pt x="3635" y="800"/>
                    </a:lnTo>
                    <a:lnTo>
                      <a:pt x="3559" y="629"/>
                    </a:lnTo>
                    <a:lnTo>
                      <a:pt x="3463" y="476"/>
                    </a:lnTo>
                    <a:lnTo>
                      <a:pt x="3330" y="343"/>
                    </a:lnTo>
                    <a:lnTo>
                      <a:pt x="3178" y="229"/>
                    </a:lnTo>
                    <a:lnTo>
                      <a:pt x="3007" y="115"/>
                    </a:lnTo>
                    <a:lnTo>
                      <a:pt x="2816" y="58"/>
                    </a:lnTo>
                    <a:lnTo>
                      <a:pt x="2588" y="1"/>
                    </a:lnTo>
                    <a:close/>
                  </a:path>
                </a:pathLst>
              </a:custGeom>
              <a:solidFill>
                <a:srgbClr val="F9B4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32"/>
              <p:cNvSpPr/>
              <p:nvPr/>
            </p:nvSpPr>
            <p:spPr>
              <a:xfrm>
                <a:off x="5348250" y="2919800"/>
                <a:ext cx="94225" cy="147975"/>
              </a:xfrm>
              <a:custGeom>
                <a:avLst/>
                <a:gdLst/>
                <a:ahLst/>
                <a:cxnLst/>
                <a:rect l="l" t="t" r="r" b="b"/>
                <a:pathLst>
                  <a:path w="3769" h="5919" extrusionOk="0">
                    <a:moveTo>
                      <a:pt x="2056" y="1"/>
                    </a:moveTo>
                    <a:lnTo>
                      <a:pt x="1960" y="20"/>
                    </a:lnTo>
                    <a:lnTo>
                      <a:pt x="1846" y="77"/>
                    </a:lnTo>
                    <a:lnTo>
                      <a:pt x="1713" y="172"/>
                    </a:lnTo>
                    <a:lnTo>
                      <a:pt x="1561" y="343"/>
                    </a:lnTo>
                    <a:lnTo>
                      <a:pt x="1370" y="553"/>
                    </a:lnTo>
                    <a:lnTo>
                      <a:pt x="1180" y="781"/>
                    </a:lnTo>
                    <a:lnTo>
                      <a:pt x="990" y="1066"/>
                    </a:lnTo>
                    <a:lnTo>
                      <a:pt x="800" y="1371"/>
                    </a:lnTo>
                    <a:lnTo>
                      <a:pt x="609" y="1694"/>
                    </a:lnTo>
                    <a:lnTo>
                      <a:pt x="438" y="2018"/>
                    </a:lnTo>
                    <a:lnTo>
                      <a:pt x="267" y="2360"/>
                    </a:lnTo>
                    <a:lnTo>
                      <a:pt x="153" y="2722"/>
                    </a:lnTo>
                    <a:lnTo>
                      <a:pt x="57" y="3065"/>
                    </a:lnTo>
                    <a:lnTo>
                      <a:pt x="19" y="3388"/>
                    </a:lnTo>
                    <a:lnTo>
                      <a:pt x="0" y="3559"/>
                    </a:lnTo>
                    <a:lnTo>
                      <a:pt x="0" y="3712"/>
                    </a:lnTo>
                    <a:lnTo>
                      <a:pt x="19" y="3864"/>
                    </a:lnTo>
                    <a:lnTo>
                      <a:pt x="57" y="4016"/>
                    </a:lnTo>
                    <a:lnTo>
                      <a:pt x="115" y="4149"/>
                    </a:lnTo>
                    <a:lnTo>
                      <a:pt x="172" y="4282"/>
                    </a:lnTo>
                    <a:lnTo>
                      <a:pt x="248" y="4416"/>
                    </a:lnTo>
                    <a:lnTo>
                      <a:pt x="343" y="4530"/>
                    </a:lnTo>
                    <a:lnTo>
                      <a:pt x="552" y="4758"/>
                    </a:lnTo>
                    <a:lnTo>
                      <a:pt x="800" y="4948"/>
                    </a:lnTo>
                    <a:lnTo>
                      <a:pt x="1066" y="5120"/>
                    </a:lnTo>
                    <a:lnTo>
                      <a:pt x="1351" y="5272"/>
                    </a:lnTo>
                    <a:lnTo>
                      <a:pt x="1656" y="5405"/>
                    </a:lnTo>
                    <a:lnTo>
                      <a:pt x="1960" y="5519"/>
                    </a:lnTo>
                    <a:lnTo>
                      <a:pt x="2265" y="5614"/>
                    </a:lnTo>
                    <a:lnTo>
                      <a:pt x="2855" y="5767"/>
                    </a:lnTo>
                    <a:lnTo>
                      <a:pt x="3330" y="5862"/>
                    </a:lnTo>
                    <a:lnTo>
                      <a:pt x="3654" y="5900"/>
                    </a:lnTo>
                    <a:lnTo>
                      <a:pt x="3768" y="5919"/>
                    </a:lnTo>
                    <a:lnTo>
                      <a:pt x="3673" y="5748"/>
                    </a:lnTo>
                    <a:lnTo>
                      <a:pt x="3426" y="5310"/>
                    </a:lnTo>
                    <a:lnTo>
                      <a:pt x="3083" y="4644"/>
                    </a:lnTo>
                    <a:lnTo>
                      <a:pt x="2893" y="4263"/>
                    </a:lnTo>
                    <a:lnTo>
                      <a:pt x="2683" y="3845"/>
                    </a:lnTo>
                    <a:lnTo>
                      <a:pt x="2512" y="3407"/>
                    </a:lnTo>
                    <a:lnTo>
                      <a:pt x="2322" y="2950"/>
                    </a:lnTo>
                    <a:lnTo>
                      <a:pt x="2170" y="2494"/>
                    </a:lnTo>
                    <a:lnTo>
                      <a:pt x="2036" y="2056"/>
                    </a:lnTo>
                    <a:lnTo>
                      <a:pt x="1941" y="1618"/>
                    </a:lnTo>
                    <a:lnTo>
                      <a:pt x="1903" y="1200"/>
                    </a:lnTo>
                    <a:lnTo>
                      <a:pt x="1884" y="1009"/>
                    </a:lnTo>
                    <a:lnTo>
                      <a:pt x="1903" y="819"/>
                    </a:lnTo>
                    <a:lnTo>
                      <a:pt x="1922" y="629"/>
                    </a:lnTo>
                    <a:lnTo>
                      <a:pt x="1960" y="477"/>
                    </a:lnTo>
                    <a:lnTo>
                      <a:pt x="2075" y="439"/>
                    </a:lnTo>
                    <a:lnTo>
                      <a:pt x="2227" y="400"/>
                    </a:lnTo>
                    <a:lnTo>
                      <a:pt x="2436" y="381"/>
                    </a:lnTo>
                    <a:lnTo>
                      <a:pt x="2703" y="381"/>
                    </a:lnTo>
                    <a:lnTo>
                      <a:pt x="3007" y="400"/>
                    </a:lnTo>
                    <a:lnTo>
                      <a:pt x="3369" y="458"/>
                    </a:lnTo>
                    <a:lnTo>
                      <a:pt x="3768" y="572"/>
                    </a:lnTo>
                    <a:lnTo>
                      <a:pt x="3559" y="458"/>
                    </a:lnTo>
                    <a:lnTo>
                      <a:pt x="3026" y="229"/>
                    </a:lnTo>
                    <a:lnTo>
                      <a:pt x="2722" y="134"/>
                    </a:lnTo>
                    <a:lnTo>
                      <a:pt x="2417" y="39"/>
                    </a:lnTo>
                    <a:lnTo>
                      <a:pt x="2284" y="1"/>
                    </a:lnTo>
                    <a:close/>
                  </a:path>
                </a:pathLst>
              </a:custGeom>
              <a:solidFill>
                <a:srgbClr val="1E1E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32"/>
              <p:cNvSpPr/>
              <p:nvPr/>
            </p:nvSpPr>
            <p:spPr>
              <a:xfrm>
                <a:off x="5631775" y="2910775"/>
                <a:ext cx="166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667" h="2684" extrusionOk="0">
                    <a:moveTo>
                      <a:pt x="1" y="0"/>
                    </a:moveTo>
                    <a:lnTo>
                      <a:pt x="534" y="2683"/>
                    </a:lnTo>
                    <a:lnTo>
                      <a:pt x="553" y="2607"/>
                    </a:lnTo>
                    <a:lnTo>
                      <a:pt x="591" y="2455"/>
                    </a:lnTo>
                    <a:lnTo>
                      <a:pt x="648" y="2189"/>
                    </a:lnTo>
                    <a:lnTo>
                      <a:pt x="667" y="1846"/>
                    </a:lnTo>
                    <a:lnTo>
                      <a:pt x="667" y="1656"/>
                    </a:lnTo>
                    <a:lnTo>
                      <a:pt x="629" y="1447"/>
                    </a:lnTo>
                    <a:lnTo>
                      <a:pt x="591" y="1218"/>
                    </a:lnTo>
                    <a:lnTo>
                      <a:pt x="534" y="990"/>
                    </a:lnTo>
                    <a:lnTo>
                      <a:pt x="438" y="742"/>
                    </a:lnTo>
                    <a:lnTo>
                      <a:pt x="324" y="514"/>
                    </a:lnTo>
                    <a:lnTo>
                      <a:pt x="191" y="26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E1E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32"/>
              <p:cNvSpPr/>
              <p:nvPr/>
            </p:nvSpPr>
            <p:spPr>
              <a:xfrm>
                <a:off x="5596575" y="3318000"/>
                <a:ext cx="299725" cy="62825"/>
              </a:xfrm>
              <a:custGeom>
                <a:avLst/>
                <a:gdLst/>
                <a:ahLst/>
                <a:cxnLst/>
                <a:rect l="l" t="t" r="r" b="b"/>
                <a:pathLst>
                  <a:path w="11989" h="2513" extrusionOk="0">
                    <a:moveTo>
                      <a:pt x="8868" y="0"/>
                    </a:moveTo>
                    <a:lnTo>
                      <a:pt x="8507" y="38"/>
                    </a:lnTo>
                    <a:lnTo>
                      <a:pt x="8145" y="76"/>
                    </a:lnTo>
                    <a:lnTo>
                      <a:pt x="7726" y="153"/>
                    </a:lnTo>
                    <a:lnTo>
                      <a:pt x="7232" y="286"/>
                    </a:lnTo>
                    <a:lnTo>
                      <a:pt x="6033" y="590"/>
                    </a:lnTo>
                    <a:lnTo>
                      <a:pt x="4701" y="990"/>
                    </a:lnTo>
                    <a:lnTo>
                      <a:pt x="3331" y="1428"/>
                    </a:lnTo>
                    <a:lnTo>
                      <a:pt x="990" y="2170"/>
                    </a:lnTo>
                    <a:lnTo>
                      <a:pt x="1" y="2512"/>
                    </a:lnTo>
                    <a:lnTo>
                      <a:pt x="648" y="2360"/>
                    </a:lnTo>
                    <a:lnTo>
                      <a:pt x="1409" y="2227"/>
                    </a:lnTo>
                    <a:lnTo>
                      <a:pt x="3178" y="1922"/>
                    </a:lnTo>
                    <a:lnTo>
                      <a:pt x="5158" y="1618"/>
                    </a:lnTo>
                    <a:lnTo>
                      <a:pt x="7156" y="1351"/>
                    </a:lnTo>
                    <a:lnTo>
                      <a:pt x="10543" y="895"/>
                    </a:lnTo>
                    <a:lnTo>
                      <a:pt x="11989" y="723"/>
                    </a:lnTo>
                    <a:lnTo>
                      <a:pt x="11665" y="571"/>
                    </a:lnTo>
                    <a:lnTo>
                      <a:pt x="11285" y="438"/>
                    </a:lnTo>
                    <a:lnTo>
                      <a:pt x="10790" y="267"/>
                    </a:lnTo>
                    <a:lnTo>
                      <a:pt x="10524" y="210"/>
                    </a:lnTo>
                    <a:lnTo>
                      <a:pt x="10219" y="134"/>
                    </a:lnTo>
                    <a:lnTo>
                      <a:pt x="9896" y="76"/>
                    </a:lnTo>
                    <a:lnTo>
                      <a:pt x="9572" y="38"/>
                    </a:lnTo>
                    <a:lnTo>
                      <a:pt x="9230" y="19"/>
                    </a:lnTo>
                    <a:lnTo>
                      <a:pt x="8868" y="0"/>
                    </a:lnTo>
                    <a:close/>
                  </a:path>
                </a:pathLst>
              </a:custGeom>
              <a:solidFill>
                <a:srgbClr val="AA4D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32"/>
              <p:cNvSpPr/>
              <p:nvPr/>
            </p:nvSpPr>
            <p:spPr>
              <a:xfrm>
                <a:off x="5596575" y="3318000"/>
                <a:ext cx="299725" cy="62825"/>
              </a:xfrm>
              <a:custGeom>
                <a:avLst/>
                <a:gdLst/>
                <a:ahLst/>
                <a:cxnLst/>
                <a:rect l="l" t="t" r="r" b="b"/>
                <a:pathLst>
                  <a:path w="11989" h="2513" fill="none" extrusionOk="0">
                    <a:moveTo>
                      <a:pt x="1" y="2512"/>
                    </a:moveTo>
                    <a:lnTo>
                      <a:pt x="1" y="2512"/>
                    </a:lnTo>
                    <a:lnTo>
                      <a:pt x="990" y="2170"/>
                    </a:lnTo>
                    <a:lnTo>
                      <a:pt x="3331" y="1428"/>
                    </a:lnTo>
                    <a:lnTo>
                      <a:pt x="4701" y="990"/>
                    </a:lnTo>
                    <a:lnTo>
                      <a:pt x="6033" y="590"/>
                    </a:lnTo>
                    <a:lnTo>
                      <a:pt x="7232" y="286"/>
                    </a:lnTo>
                    <a:lnTo>
                      <a:pt x="7726" y="153"/>
                    </a:lnTo>
                    <a:lnTo>
                      <a:pt x="8145" y="76"/>
                    </a:lnTo>
                    <a:lnTo>
                      <a:pt x="8145" y="76"/>
                    </a:lnTo>
                    <a:lnTo>
                      <a:pt x="8507" y="38"/>
                    </a:lnTo>
                    <a:lnTo>
                      <a:pt x="8868" y="0"/>
                    </a:lnTo>
                    <a:lnTo>
                      <a:pt x="9230" y="19"/>
                    </a:lnTo>
                    <a:lnTo>
                      <a:pt x="9572" y="38"/>
                    </a:lnTo>
                    <a:lnTo>
                      <a:pt x="9896" y="76"/>
                    </a:lnTo>
                    <a:lnTo>
                      <a:pt x="10219" y="134"/>
                    </a:lnTo>
                    <a:lnTo>
                      <a:pt x="10524" y="210"/>
                    </a:lnTo>
                    <a:lnTo>
                      <a:pt x="10790" y="267"/>
                    </a:lnTo>
                    <a:lnTo>
                      <a:pt x="11285" y="438"/>
                    </a:lnTo>
                    <a:lnTo>
                      <a:pt x="11665" y="571"/>
                    </a:lnTo>
                    <a:lnTo>
                      <a:pt x="11989" y="723"/>
                    </a:lnTo>
                    <a:lnTo>
                      <a:pt x="11989" y="723"/>
                    </a:lnTo>
                    <a:lnTo>
                      <a:pt x="10543" y="895"/>
                    </a:lnTo>
                    <a:lnTo>
                      <a:pt x="7156" y="1351"/>
                    </a:lnTo>
                    <a:lnTo>
                      <a:pt x="5158" y="1618"/>
                    </a:lnTo>
                    <a:lnTo>
                      <a:pt x="3178" y="1922"/>
                    </a:lnTo>
                    <a:lnTo>
                      <a:pt x="1409" y="2227"/>
                    </a:lnTo>
                    <a:lnTo>
                      <a:pt x="648" y="2360"/>
                    </a:lnTo>
                    <a:lnTo>
                      <a:pt x="1" y="251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32"/>
              <p:cNvSpPr/>
              <p:nvPr/>
            </p:nvSpPr>
            <p:spPr>
              <a:xfrm>
                <a:off x="5877250" y="4386475"/>
                <a:ext cx="467675" cy="247425"/>
              </a:xfrm>
              <a:custGeom>
                <a:avLst/>
                <a:gdLst/>
                <a:ahLst/>
                <a:cxnLst/>
                <a:rect l="l" t="t" r="r" b="b"/>
                <a:pathLst>
                  <a:path w="18707" h="9897" extrusionOk="0">
                    <a:moveTo>
                      <a:pt x="1" y="1"/>
                    </a:moveTo>
                    <a:lnTo>
                      <a:pt x="324" y="305"/>
                    </a:lnTo>
                    <a:lnTo>
                      <a:pt x="1181" y="1086"/>
                    </a:lnTo>
                    <a:lnTo>
                      <a:pt x="1713" y="1561"/>
                    </a:lnTo>
                    <a:lnTo>
                      <a:pt x="2303" y="2075"/>
                    </a:lnTo>
                    <a:lnTo>
                      <a:pt x="2912" y="2570"/>
                    </a:lnTo>
                    <a:lnTo>
                      <a:pt x="3483" y="3027"/>
                    </a:lnTo>
                    <a:lnTo>
                      <a:pt x="3635" y="3141"/>
                    </a:lnTo>
                    <a:lnTo>
                      <a:pt x="3788" y="3274"/>
                    </a:lnTo>
                    <a:lnTo>
                      <a:pt x="4092" y="3617"/>
                    </a:lnTo>
                    <a:lnTo>
                      <a:pt x="4435" y="4016"/>
                    </a:lnTo>
                    <a:lnTo>
                      <a:pt x="4796" y="4473"/>
                    </a:lnTo>
                    <a:lnTo>
                      <a:pt x="5196" y="4968"/>
                    </a:lnTo>
                    <a:lnTo>
                      <a:pt x="5633" y="5500"/>
                    </a:lnTo>
                    <a:lnTo>
                      <a:pt x="6128" y="6052"/>
                    </a:lnTo>
                    <a:lnTo>
                      <a:pt x="6642" y="6604"/>
                    </a:lnTo>
                    <a:lnTo>
                      <a:pt x="6927" y="6890"/>
                    </a:lnTo>
                    <a:lnTo>
                      <a:pt x="7232" y="7156"/>
                    </a:lnTo>
                    <a:lnTo>
                      <a:pt x="7536" y="7422"/>
                    </a:lnTo>
                    <a:lnTo>
                      <a:pt x="7860" y="7689"/>
                    </a:lnTo>
                    <a:lnTo>
                      <a:pt x="8202" y="7936"/>
                    </a:lnTo>
                    <a:lnTo>
                      <a:pt x="8545" y="8184"/>
                    </a:lnTo>
                    <a:lnTo>
                      <a:pt x="8925" y="8412"/>
                    </a:lnTo>
                    <a:lnTo>
                      <a:pt x="9306" y="8640"/>
                    </a:lnTo>
                    <a:lnTo>
                      <a:pt x="9725" y="8850"/>
                    </a:lnTo>
                    <a:lnTo>
                      <a:pt x="10143" y="9040"/>
                    </a:lnTo>
                    <a:lnTo>
                      <a:pt x="10581" y="9230"/>
                    </a:lnTo>
                    <a:lnTo>
                      <a:pt x="11038" y="9382"/>
                    </a:lnTo>
                    <a:lnTo>
                      <a:pt x="11513" y="9516"/>
                    </a:lnTo>
                    <a:lnTo>
                      <a:pt x="12027" y="9649"/>
                    </a:lnTo>
                    <a:lnTo>
                      <a:pt x="12541" y="9744"/>
                    </a:lnTo>
                    <a:lnTo>
                      <a:pt x="13074" y="9801"/>
                    </a:lnTo>
                    <a:lnTo>
                      <a:pt x="13607" y="9858"/>
                    </a:lnTo>
                    <a:lnTo>
                      <a:pt x="14120" y="9896"/>
                    </a:lnTo>
                    <a:lnTo>
                      <a:pt x="15015" y="9896"/>
                    </a:lnTo>
                    <a:lnTo>
                      <a:pt x="15414" y="9877"/>
                    </a:lnTo>
                    <a:lnTo>
                      <a:pt x="15776" y="9839"/>
                    </a:lnTo>
                    <a:lnTo>
                      <a:pt x="16119" y="9801"/>
                    </a:lnTo>
                    <a:lnTo>
                      <a:pt x="16442" y="9744"/>
                    </a:lnTo>
                    <a:lnTo>
                      <a:pt x="16727" y="9668"/>
                    </a:lnTo>
                    <a:lnTo>
                      <a:pt x="16994" y="9592"/>
                    </a:lnTo>
                    <a:lnTo>
                      <a:pt x="17222" y="9497"/>
                    </a:lnTo>
                    <a:lnTo>
                      <a:pt x="17451" y="9401"/>
                    </a:lnTo>
                    <a:lnTo>
                      <a:pt x="17641" y="9287"/>
                    </a:lnTo>
                    <a:lnTo>
                      <a:pt x="17812" y="9192"/>
                    </a:lnTo>
                    <a:lnTo>
                      <a:pt x="17964" y="9078"/>
                    </a:lnTo>
                    <a:lnTo>
                      <a:pt x="18098" y="8964"/>
                    </a:lnTo>
                    <a:lnTo>
                      <a:pt x="18212" y="8850"/>
                    </a:lnTo>
                    <a:lnTo>
                      <a:pt x="18307" y="8716"/>
                    </a:lnTo>
                    <a:lnTo>
                      <a:pt x="18478" y="8488"/>
                    </a:lnTo>
                    <a:lnTo>
                      <a:pt x="18573" y="8260"/>
                    </a:lnTo>
                    <a:lnTo>
                      <a:pt x="18649" y="8069"/>
                    </a:lnTo>
                    <a:lnTo>
                      <a:pt x="18687" y="7879"/>
                    </a:lnTo>
                    <a:lnTo>
                      <a:pt x="18706" y="7746"/>
                    </a:lnTo>
                    <a:lnTo>
                      <a:pt x="18706" y="7632"/>
                    </a:lnTo>
                    <a:lnTo>
                      <a:pt x="18630" y="7689"/>
                    </a:lnTo>
                    <a:lnTo>
                      <a:pt x="18516" y="7746"/>
                    </a:lnTo>
                    <a:lnTo>
                      <a:pt x="18383" y="7803"/>
                    </a:lnTo>
                    <a:lnTo>
                      <a:pt x="18193" y="7879"/>
                    </a:lnTo>
                    <a:lnTo>
                      <a:pt x="17945" y="7955"/>
                    </a:lnTo>
                    <a:lnTo>
                      <a:pt x="17660" y="8012"/>
                    </a:lnTo>
                    <a:lnTo>
                      <a:pt x="17317" y="8069"/>
                    </a:lnTo>
                    <a:lnTo>
                      <a:pt x="16918" y="8088"/>
                    </a:lnTo>
                    <a:lnTo>
                      <a:pt x="16461" y="8107"/>
                    </a:lnTo>
                    <a:lnTo>
                      <a:pt x="15947" y="8088"/>
                    </a:lnTo>
                    <a:lnTo>
                      <a:pt x="15357" y="8012"/>
                    </a:lnTo>
                    <a:lnTo>
                      <a:pt x="14710" y="7917"/>
                    </a:lnTo>
                    <a:lnTo>
                      <a:pt x="13987" y="7765"/>
                    </a:lnTo>
                    <a:lnTo>
                      <a:pt x="13188" y="7556"/>
                    </a:lnTo>
                    <a:lnTo>
                      <a:pt x="12313" y="7289"/>
                    </a:lnTo>
                    <a:lnTo>
                      <a:pt x="11856" y="7137"/>
                    </a:lnTo>
                    <a:lnTo>
                      <a:pt x="11380" y="6947"/>
                    </a:lnTo>
                    <a:lnTo>
                      <a:pt x="10905" y="6737"/>
                    </a:lnTo>
                    <a:lnTo>
                      <a:pt x="10410" y="6528"/>
                    </a:lnTo>
                    <a:lnTo>
                      <a:pt x="9382" y="6033"/>
                    </a:lnTo>
                    <a:lnTo>
                      <a:pt x="8355" y="5481"/>
                    </a:lnTo>
                    <a:lnTo>
                      <a:pt x="7308" y="4892"/>
                    </a:lnTo>
                    <a:lnTo>
                      <a:pt x="6299" y="4283"/>
                    </a:lnTo>
                    <a:lnTo>
                      <a:pt x="5291" y="3655"/>
                    </a:lnTo>
                    <a:lnTo>
                      <a:pt x="4339" y="3046"/>
                    </a:lnTo>
                    <a:lnTo>
                      <a:pt x="3445" y="2456"/>
                    </a:lnTo>
                    <a:lnTo>
                      <a:pt x="2627" y="1885"/>
                    </a:lnTo>
                    <a:lnTo>
                      <a:pt x="1238" y="914"/>
                    </a:lnTo>
                    <a:lnTo>
                      <a:pt x="324" y="24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32"/>
              <p:cNvSpPr/>
              <p:nvPr/>
            </p:nvSpPr>
            <p:spPr>
              <a:xfrm>
                <a:off x="5877250" y="4386475"/>
                <a:ext cx="467675" cy="247425"/>
              </a:xfrm>
              <a:custGeom>
                <a:avLst/>
                <a:gdLst/>
                <a:ahLst/>
                <a:cxnLst/>
                <a:rect l="l" t="t" r="r" b="b"/>
                <a:pathLst>
                  <a:path w="18707" h="989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324" y="248"/>
                    </a:lnTo>
                    <a:lnTo>
                      <a:pt x="1238" y="914"/>
                    </a:lnTo>
                    <a:lnTo>
                      <a:pt x="2627" y="1885"/>
                    </a:lnTo>
                    <a:lnTo>
                      <a:pt x="3445" y="2456"/>
                    </a:lnTo>
                    <a:lnTo>
                      <a:pt x="4339" y="3046"/>
                    </a:lnTo>
                    <a:lnTo>
                      <a:pt x="5291" y="3655"/>
                    </a:lnTo>
                    <a:lnTo>
                      <a:pt x="6299" y="4283"/>
                    </a:lnTo>
                    <a:lnTo>
                      <a:pt x="7308" y="4892"/>
                    </a:lnTo>
                    <a:lnTo>
                      <a:pt x="8355" y="5481"/>
                    </a:lnTo>
                    <a:lnTo>
                      <a:pt x="9382" y="6033"/>
                    </a:lnTo>
                    <a:lnTo>
                      <a:pt x="10410" y="6528"/>
                    </a:lnTo>
                    <a:lnTo>
                      <a:pt x="10905" y="6737"/>
                    </a:lnTo>
                    <a:lnTo>
                      <a:pt x="11380" y="6947"/>
                    </a:lnTo>
                    <a:lnTo>
                      <a:pt x="11856" y="7137"/>
                    </a:lnTo>
                    <a:lnTo>
                      <a:pt x="12313" y="7289"/>
                    </a:lnTo>
                    <a:lnTo>
                      <a:pt x="12313" y="7289"/>
                    </a:lnTo>
                    <a:lnTo>
                      <a:pt x="13188" y="7556"/>
                    </a:lnTo>
                    <a:lnTo>
                      <a:pt x="13987" y="7765"/>
                    </a:lnTo>
                    <a:lnTo>
                      <a:pt x="14710" y="7917"/>
                    </a:lnTo>
                    <a:lnTo>
                      <a:pt x="15357" y="8012"/>
                    </a:lnTo>
                    <a:lnTo>
                      <a:pt x="15947" y="8088"/>
                    </a:lnTo>
                    <a:lnTo>
                      <a:pt x="16461" y="8107"/>
                    </a:lnTo>
                    <a:lnTo>
                      <a:pt x="16918" y="8088"/>
                    </a:lnTo>
                    <a:lnTo>
                      <a:pt x="17317" y="8069"/>
                    </a:lnTo>
                    <a:lnTo>
                      <a:pt x="17660" y="8012"/>
                    </a:lnTo>
                    <a:lnTo>
                      <a:pt x="17945" y="7955"/>
                    </a:lnTo>
                    <a:lnTo>
                      <a:pt x="18193" y="7879"/>
                    </a:lnTo>
                    <a:lnTo>
                      <a:pt x="18383" y="7803"/>
                    </a:lnTo>
                    <a:lnTo>
                      <a:pt x="18516" y="7746"/>
                    </a:lnTo>
                    <a:lnTo>
                      <a:pt x="18630" y="7689"/>
                    </a:lnTo>
                    <a:lnTo>
                      <a:pt x="18706" y="7632"/>
                    </a:lnTo>
                    <a:lnTo>
                      <a:pt x="18706" y="7632"/>
                    </a:lnTo>
                    <a:lnTo>
                      <a:pt x="18706" y="7746"/>
                    </a:lnTo>
                    <a:lnTo>
                      <a:pt x="18687" y="7879"/>
                    </a:lnTo>
                    <a:lnTo>
                      <a:pt x="18649" y="8069"/>
                    </a:lnTo>
                    <a:lnTo>
                      <a:pt x="18573" y="8260"/>
                    </a:lnTo>
                    <a:lnTo>
                      <a:pt x="18478" y="8488"/>
                    </a:lnTo>
                    <a:lnTo>
                      <a:pt x="18307" y="8716"/>
                    </a:lnTo>
                    <a:lnTo>
                      <a:pt x="18212" y="8850"/>
                    </a:lnTo>
                    <a:lnTo>
                      <a:pt x="18098" y="8964"/>
                    </a:lnTo>
                    <a:lnTo>
                      <a:pt x="17964" y="9078"/>
                    </a:lnTo>
                    <a:lnTo>
                      <a:pt x="17812" y="9192"/>
                    </a:lnTo>
                    <a:lnTo>
                      <a:pt x="17641" y="9287"/>
                    </a:lnTo>
                    <a:lnTo>
                      <a:pt x="17451" y="9401"/>
                    </a:lnTo>
                    <a:lnTo>
                      <a:pt x="17222" y="9497"/>
                    </a:lnTo>
                    <a:lnTo>
                      <a:pt x="16994" y="9592"/>
                    </a:lnTo>
                    <a:lnTo>
                      <a:pt x="16727" y="9668"/>
                    </a:lnTo>
                    <a:lnTo>
                      <a:pt x="16442" y="9744"/>
                    </a:lnTo>
                    <a:lnTo>
                      <a:pt x="16119" y="9801"/>
                    </a:lnTo>
                    <a:lnTo>
                      <a:pt x="15776" y="9839"/>
                    </a:lnTo>
                    <a:lnTo>
                      <a:pt x="15414" y="9877"/>
                    </a:lnTo>
                    <a:lnTo>
                      <a:pt x="15015" y="9896"/>
                    </a:lnTo>
                    <a:lnTo>
                      <a:pt x="14577" y="9896"/>
                    </a:lnTo>
                    <a:lnTo>
                      <a:pt x="14120" y="9896"/>
                    </a:lnTo>
                    <a:lnTo>
                      <a:pt x="13607" y="9858"/>
                    </a:lnTo>
                    <a:lnTo>
                      <a:pt x="13074" y="9801"/>
                    </a:lnTo>
                    <a:lnTo>
                      <a:pt x="13074" y="9801"/>
                    </a:lnTo>
                    <a:lnTo>
                      <a:pt x="12541" y="9744"/>
                    </a:lnTo>
                    <a:lnTo>
                      <a:pt x="12027" y="9649"/>
                    </a:lnTo>
                    <a:lnTo>
                      <a:pt x="11513" y="9516"/>
                    </a:lnTo>
                    <a:lnTo>
                      <a:pt x="11038" y="9382"/>
                    </a:lnTo>
                    <a:lnTo>
                      <a:pt x="10581" y="9230"/>
                    </a:lnTo>
                    <a:lnTo>
                      <a:pt x="10143" y="9040"/>
                    </a:lnTo>
                    <a:lnTo>
                      <a:pt x="9725" y="8850"/>
                    </a:lnTo>
                    <a:lnTo>
                      <a:pt x="9306" y="8640"/>
                    </a:lnTo>
                    <a:lnTo>
                      <a:pt x="8925" y="8412"/>
                    </a:lnTo>
                    <a:lnTo>
                      <a:pt x="8545" y="8184"/>
                    </a:lnTo>
                    <a:lnTo>
                      <a:pt x="8202" y="7936"/>
                    </a:lnTo>
                    <a:lnTo>
                      <a:pt x="7860" y="7689"/>
                    </a:lnTo>
                    <a:lnTo>
                      <a:pt x="7536" y="7422"/>
                    </a:lnTo>
                    <a:lnTo>
                      <a:pt x="7232" y="7156"/>
                    </a:lnTo>
                    <a:lnTo>
                      <a:pt x="6927" y="6890"/>
                    </a:lnTo>
                    <a:lnTo>
                      <a:pt x="6642" y="6604"/>
                    </a:lnTo>
                    <a:lnTo>
                      <a:pt x="6128" y="6052"/>
                    </a:lnTo>
                    <a:lnTo>
                      <a:pt x="5633" y="5500"/>
                    </a:lnTo>
                    <a:lnTo>
                      <a:pt x="5196" y="4968"/>
                    </a:lnTo>
                    <a:lnTo>
                      <a:pt x="4796" y="4473"/>
                    </a:lnTo>
                    <a:lnTo>
                      <a:pt x="4435" y="4016"/>
                    </a:lnTo>
                    <a:lnTo>
                      <a:pt x="4092" y="3617"/>
                    </a:lnTo>
                    <a:lnTo>
                      <a:pt x="3788" y="3274"/>
                    </a:lnTo>
                    <a:lnTo>
                      <a:pt x="3635" y="3141"/>
                    </a:lnTo>
                    <a:lnTo>
                      <a:pt x="3483" y="3027"/>
                    </a:lnTo>
                    <a:lnTo>
                      <a:pt x="3483" y="3027"/>
                    </a:lnTo>
                    <a:lnTo>
                      <a:pt x="2912" y="2570"/>
                    </a:lnTo>
                    <a:lnTo>
                      <a:pt x="2303" y="2075"/>
                    </a:lnTo>
                    <a:lnTo>
                      <a:pt x="1713" y="1561"/>
                    </a:lnTo>
                    <a:lnTo>
                      <a:pt x="1181" y="1086"/>
                    </a:lnTo>
                    <a:lnTo>
                      <a:pt x="324" y="305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32"/>
              <p:cNvSpPr/>
              <p:nvPr/>
            </p:nvSpPr>
            <p:spPr>
              <a:xfrm>
                <a:off x="5477650" y="3370325"/>
                <a:ext cx="230750" cy="666050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26642" extrusionOk="0">
                    <a:moveTo>
                      <a:pt x="514" y="1"/>
                    </a:moveTo>
                    <a:lnTo>
                      <a:pt x="400" y="20"/>
                    </a:lnTo>
                    <a:lnTo>
                      <a:pt x="286" y="77"/>
                    </a:lnTo>
                    <a:lnTo>
                      <a:pt x="191" y="134"/>
                    </a:lnTo>
                    <a:lnTo>
                      <a:pt x="114" y="229"/>
                    </a:lnTo>
                    <a:lnTo>
                      <a:pt x="57" y="324"/>
                    </a:lnTo>
                    <a:lnTo>
                      <a:pt x="19" y="457"/>
                    </a:lnTo>
                    <a:lnTo>
                      <a:pt x="0" y="571"/>
                    </a:lnTo>
                    <a:lnTo>
                      <a:pt x="0" y="705"/>
                    </a:lnTo>
                    <a:lnTo>
                      <a:pt x="0" y="838"/>
                    </a:lnTo>
                    <a:lnTo>
                      <a:pt x="19" y="1104"/>
                    </a:lnTo>
                    <a:lnTo>
                      <a:pt x="76" y="1371"/>
                    </a:lnTo>
                    <a:lnTo>
                      <a:pt x="134" y="1561"/>
                    </a:lnTo>
                    <a:lnTo>
                      <a:pt x="191" y="1770"/>
                    </a:lnTo>
                    <a:lnTo>
                      <a:pt x="1618" y="1275"/>
                    </a:lnTo>
                    <a:lnTo>
                      <a:pt x="1865" y="1656"/>
                    </a:lnTo>
                    <a:lnTo>
                      <a:pt x="2493" y="2703"/>
                    </a:lnTo>
                    <a:lnTo>
                      <a:pt x="3407" y="4263"/>
                    </a:lnTo>
                    <a:lnTo>
                      <a:pt x="3920" y="5196"/>
                    </a:lnTo>
                    <a:lnTo>
                      <a:pt x="4472" y="6223"/>
                    </a:lnTo>
                    <a:lnTo>
                      <a:pt x="5024" y="7289"/>
                    </a:lnTo>
                    <a:lnTo>
                      <a:pt x="5576" y="8392"/>
                    </a:lnTo>
                    <a:lnTo>
                      <a:pt x="6109" y="9534"/>
                    </a:lnTo>
                    <a:lnTo>
                      <a:pt x="6603" y="10676"/>
                    </a:lnTo>
                    <a:lnTo>
                      <a:pt x="6832" y="11247"/>
                    </a:lnTo>
                    <a:lnTo>
                      <a:pt x="7041" y="11799"/>
                    </a:lnTo>
                    <a:lnTo>
                      <a:pt x="7231" y="12351"/>
                    </a:lnTo>
                    <a:lnTo>
                      <a:pt x="7422" y="12902"/>
                    </a:lnTo>
                    <a:lnTo>
                      <a:pt x="7574" y="13435"/>
                    </a:lnTo>
                    <a:lnTo>
                      <a:pt x="7707" y="13949"/>
                    </a:lnTo>
                    <a:lnTo>
                      <a:pt x="7821" y="14444"/>
                    </a:lnTo>
                    <a:lnTo>
                      <a:pt x="7897" y="14919"/>
                    </a:lnTo>
                    <a:lnTo>
                      <a:pt x="8031" y="15871"/>
                    </a:lnTo>
                    <a:lnTo>
                      <a:pt x="8126" y="16784"/>
                    </a:lnTo>
                    <a:lnTo>
                      <a:pt x="8202" y="17660"/>
                    </a:lnTo>
                    <a:lnTo>
                      <a:pt x="8240" y="18535"/>
                    </a:lnTo>
                    <a:lnTo>
                      <a:pt x="8259" y="19353"/>
                    </a:lnTo>
                    <a:lnTo>
                      <a:pt x="8240" y="20133"/>
                    </a:lnTo>
                    <a:lnTo>
                      <a:pt x="8221" y="20876"/>
                    </a:lnTo>
                    <a:lnTo>
                      <a:pt x="8164" y="21561"/>
                    </a:lnTo>
                    <a:lnTo>
                      <a:pt x="8107" y="22189"/>
                    </a:lnTo>
                    <a:lnTo>
                      <a:pt x="8031" y="22760"/>
                    </a:lnTo>
                    <a:lnTo>
                      <a:pt x="7954" y="23254"/>
                    </a:lnTo>
                    <a:lnTo>
                      <a:pt x="7859" y="23692"/>
                    </a:lnTo>
                    <a:lnTo>
                      <a:pt x="7745" y="24053"/>
                    </a:lnTo>
                    <a:lnTo>
                      <a:pt x="7650" y="24320"/>
                    </a:lnTo>
                    <a:lnTo>
                      <a:pt x="7593" y="24415"/>
                    </a:lnTo>
                    <a:lnTo>
                      <a:pt x="7536" y="24510"/>
                    </a:lnTo>
                    <a:lnTo>
                      <a:pt x="7479" y="24567"/>
                    </a:lnTo>
                    <a:lnTo>
                      <a:pt x="7422" y="24586"/>
                    </a:lnTo>
                    <a:lnTo>
                      <a:pt x="7308" y="24624"/>
                    </a:lnTo>
                    <a:lnTo>
                      <a:pt x="7212" y="24643"/>
                    </a:lnTo>
                    <a:lnTo>
                      <a:pt x="7098" y="24662"/>
                    </a:lnTo>
                    <a:lnTo>
                      <a:pt x="6984" y="24643"/>
                    </a:lnTo>
                    <a:lnTo>
                      <a:pt x="6794" y="24586"/>
                    </a:lnTo>
                    <a:lnTo>
                      <a:pt x="6603" y="24510"/>
                    </a:lnTo>
                    <a:lnTo>
                      <a:pt x="6451" y="24434"/>
                    </a:lnTo>
                    <a:lnTo>
                      <a:pt x="6318" y="24339"/>
                    </a:lnTo>
                    <a:lnTo>
                      <a:pt x="6223" y="24263"/>
                    </a:lnTo>
                    <a:lnTo>
                      <a:pt x="6166" y="24891"/>
                    </a:lnTo>
                    <a:lnTo>
                      <a:pt x="6375" y="25138"/>
                    </a:lnTo>
                    <a:lnTo>
                      <a:pt x="6603" y="25424"/>
                    </a:lnTo>
                    <a:lnTo>
                      <a:pt x="6908" y="25728"/>
                    </a:lnTo>
                    <a:lnTo>
                      <a:pt x="7250" y="26052"/>
                    </a:lnTo>
                    <a:lnTo>
                      <a:pt x="7422" y="26185"/>
                    </a:lnTo>
                    <a:lnTo>
                      <a:pt x="7612" y="26337"/>
                    </a:lnTo>
                    <a:lnTo>
                      <a:pt x="7783" y="26451"/>
                    </a:lnTo>
                    <a:lnTo>
                      <a:pt x="7974" y="26546"/>
                    </a:lnTo>
                    <a:lnTo>
                      <a:pt x="8164" y="26603"/>
                    </a:lnTo>
                    <a:lnTo>
                      <a:pt x="8335" y="26641"/>
                    </a:lnTo>
                    <a:lnTo>
                      <a:pt x="8411" y="26641"/>
                    </a:lnTo>
                    <a:lnTo>
                      <a:pt x="8487" y="26603"/>
                    </a:lnTo>
                    <a:lnTo>
                      <a:pt x="8563" y="26527"/>
                    </a:lnTo>
                    <a:lnTo>
                      <a:pt x="8640" y="26432"/>
                    </a:lnTo>
                    <a:lnTo>
                      <a:pt x="8697" y="26280"/>
                    </a:lnTo>
                    <a:lnTo>
                      <a:pt x="8773" y="26128"/>
                    </a:lnTo>
                    <a:lnTo>
                      <a:pt x="8868" y="25709"/>
                    </a:lnTo>
                    <a:lnTo>
                      <a:pt x="8963" y="25195"/>
                    </a:lnTo>
                    <a:lnTo>
                      <a:pt x="9058" y="24567"/>
                    </a:lnTo>
                    <a:lnTo>
                      <a:pt x="9115" y="23882"/>
                    </a:lnTo>
                    <a:lnTo>
                      <a:pt x="9172" y="23102"/>
                    </a:lnTo>
                    <a:lnTo>
                      <a:pt x="9210" y="22246"/>
                    </a:lnTo>
                    <a:lnTo>
                      <a:pt x="9229" y="21332"/>
                    </a:lnTo>
                    <a:lnTo>
                      <a:pt x="9229" y="20381"/>
                    </a:lnTo>
                    <a:lnTo>
                      <a:pt x="9210" y="19372"/>
                    </a:lnTo>
                    <a:lnTo>
                      <a:pt x="9191" y="18326"/>
                    </a:lnTo>
                    <a:lnTo>
                      <a:pt x="9153" y="17260"/>
                    </a:lnTo>
                    <a:lnTo>
                      <a:pt x="9096" y="16175"/>
                    </a:lnTo>
                    <a:lnTo>
                      <a:pt x="9020" y="15072"/>
                    </a:lnTo>
                    <a:lnTo>
                      <a:pt x="8982" y="14520"/>
                    </a:lnTo>
                    <a:lnTo>
                      <a:pt x="8906" y="13949"/>
                    </a:lnTo>
                    <a:lnTo>
                      <a:pt x="8792" y="13397"/>
                    </a:lnTo>
                    <a:lnTo>
                      <a:pt x="8678" y="12807"/>
                    </a:lnTo>
                    <a:lnTo>
                      <a:pt x="8525" y="12236"/>
                    </a:lnTo>
                    <a:lnTo>
                      <a:pt x="8373" y="11646"/>
                    </a:lnTo>
                    <a:lnTo>
                      <a:pt x="8183" y="11076"/>
                    </a:lnTo>
                    <a:lnTo>
                      <a:pt x="7993" y="10486"/>
                    </a:lnTo>
                    <a:lnTo>
                      <a:pt x="7783" y="9915"/>
                    </a:lnTo>
                    <a:lnTo>
                      <a:pt x="7555" y="9325"/>
                    </a:lnTo>
                    <a:lnTo>
                      <a:pt x="7327" y="8754"/>
                    </a:lnTo>
                    <a:lnTo>
                      <a:pt x="7079" y="8202"/>
                    </a:lnTo>
                    <a:lnTo>
                      <a:pt x="6565" y="7098"/>
                    </a:lnTo>
                    <a:lnTo>
                      <a:pt x="6033" y="6052"/>
                    </a:lnTo>
                    <a:lnTo>
                      <a:pt x="5481" y="5062"/>
                    </a:lnTo>
                    <a:lnTo>
                      <a:pt x="4967" y="4149"/>
                    </a:lnTo>
                    <a:lnTo>
                      <a:pt x="4453" y="3331"/>
                    </a:lnTo>
                    <a:lnTo>
                      <a:pt x="3958" y="2589"/>
                    </a:lnTo>
                    <a:lnTo>
                      <a:pt x="3540" y="1980"/>
                    </a:lnTo>
                    <a:lnTo>
                      <a:pt x="3159" y="1504"/>
                    </a:lnTo>
                    <a:lnTo>
                      <a:pt x="2855" y="1142"/>
                    </a:lnTo>
                    <a:lnTo>
                      <a:pt x="2741" y="1028"/>
                    </a:lnTo>
                    <a:lnTo>
                      <a:pt x="2645" y="952"/>
                    </a:lnTo>
                    <a:lnTo>
                      <a:pt x="2284" y="724"/>
                    </a:lnTo>
                    <a:lnTo>
                      <a:pt x="1941" y="495"/>
                    </a:lnTo>
                    <a:lnTo>
                      <a:pt x="1580" y="305"/>
                    </a:lnTo>
                    <a:lnTo>
                      <a:pt x="1237" y="153"/>
                    </a:lnTo>
                    <a:lnTo>
                      <a:pt x="1085" y="96"/>
                    </a:lnTo>
                    <a:lnTo>
                      <a:pt x="933" y="39"/>
                    </a:lnTo>
                    <a:lnTo>
                      <a:pt x="78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32"/>
              <p:cNvSpPr/>
              <p:nvPr/>
            </p:nvSpPr>
            <p:spPr>
              <a:xfrm>
                <a:off x="5477650" y="3370325"/>
                <a:ext cx="230750" cy="666050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26642" fill="none" extrusionOk="0">
                    <a:moveTo>
                      <a:pt x="6223" y="24263"/>
                    </a:moveTo>
                    <a:lnTo>
                      <a:pt x="6166" y="24891"/>
                    </a:lnTo>
                    <a:lnTo>
                      <a:pt x="6166" y="24891"/>
                    </a:lnTo>
                    <a:lnTo>
                      <a:pt x="6375" y="25138"/>
                    </a:lnTo>
                    <a:lnTo>
                      <a:pt x="6603" y="25424"/>
                    </a:lnTo>
                    <a:lnTo>
                      <a:pt x="6908" y="25728"/>
                    </a:lnTo>
                    <a:lnTo>
                      <a:pt x="7250" y="26052"/>
                    </a:lnTo>
                    <a:lnTo>
                      <a:pt x="7422" y="26185"/>
                    </a:lnTo>
                    <a:lnTo>
                      <a:pt x="7612" y="26337"/>
                    </a:lnTo>
                    <a:lnTo>
                      <a:pt x="7783" y="26451"/>
                    </a:lnTo>
                    <a:lnTo>
                      <a:pt x="7974" y="26546"/>
                    </a:lnTo>
                    <a:lnTo>
                      <a:pt x="8164" y="26603"/>
                    </a:lnTo>
                    <a:lnTo>
                      <a:pt x="8335" y="26641"/>
                    </a:lnTo>
                    <a:lnTo>
                      <a:pt x="8335" y="26641"/>
                    </a:lnTo>
                    <a:lnTo>
                      <a:pt x="8411" y="26641"/>
                    </a:lnTo>
                    <a:lnTo>
                      <a:pt x="8487" y="26603"/>
                    </a:lnTo>
                    <a:lnTo>
                      <a:pt x="8563" y="26527"/>
                    </a:lnTo>
                    <a:lnTo>
                      <a:pt x="8640" y="26432"/>
                    </a:lnTo>
                    <a:lnTo>
                      <a:pt x="8697" y="26280"/>
                    </a:lnTo>
                    <a:lnTo>
                      <a:pt x="8773" y="26128"/>
                    </a:lnTo>
                    <a:lnTo>
                      <a:pt x="8868" y="25709"/>
                    </a:lnTo>
                    <a:lnTo>
                      <a:pt x="8963" y="25195"/>
                    </a:lnTo>
                    <a:lnTo>
                      <a:pt x="9058" y="24567"/>
                    </a:lnTo>
                    <a:lnTo>
                      <a:pt x="9115" y="23882"/>
                    </a:lnTo>
                    <a:lnTo>
                      <a:pt x="9172" y="23102"/>
                    </a:lnTo>
                    <a:lnTo>
                      <a:pt x="9210" y="22246"/>
                    </a:lnTo>
                    <a:lnTo>
                      <a:pt x="9229" y="21332"/>
                    </a:lnTo>
                    <a:lnTo>
                      <a:pt x="9229" y="20381"/>
                    </a:lnTo>
                    <a:lnTo>
                      <a:pt x="9210" y="19372"/>
                    </a:lnTo>
                    <a:lnTo>
                      <a:pt x="9191" y="18326"/>
                    </a:lnTo>
                    <a:lnTo>
                      <a:pt x="9153" y="17260"/>
                    </a:lnTo>
                    <a:lnTo>
                      <a:pt x="9096" y="16175"/>
                    </a:lnTo>
                    <a:lnTo>
                      <a:pt x="9020" y="15072"/>
                    </a:lnTo>
                    <a:lnTo>
                      <a:pt x="9020" y="15072"/>
                    </a:lnTo>
                    <a:lnTo>
                      <a:pt x="8982" y="14520"/>
                    </a:lnTo>
                    <a:lnTo>
                      <a:pt x="8906" y="13949"/>
                    </a:lnTo>
                    <a:lnTo>
                      <a:pt x="8792" y="13397"/>
                    </a:lnTo>
                    <a:lnTo>
                      <a:pt x="8678" y="12807"/>
                    </a:lnTo>
                    <a:lnTo>
                      <a:pt x="8525" y="12236"/>
                    </a:lnTo>
                    <a:lnTo>
                      <a:pt x="8373" y="11646"/>
                    </a:lnTo>
                    <a:lnTo>
                      <a:pt x="8183" y="11076"/>
                    </a:lnTo>
                    <a:lnTo>
                      <a:pt x="7993" y="10486"/>
                    </a:lnTo>
                    <a:lnTo>
                      <a:pt x="7783" y="9915"/>
                    </a:lnTo>
                    <a:lnTo>
                      <a:pt x="7555" y="9325"/>
                    </a:lnTo>
                    <a:lnTo>
                      <a:pt x="7327" y="8754"/>
                    </a:lnTo>
                    <a:lnTo>
                      <a:pt x="7079" y="8202"/>
                    </a:lnTo>
                    <a:lnTo>
                      <a:pt x="6565" y="7098"/>
                    </a:lnTo>
                    <a:lnTo>
                      <a:pt x="6033" y="6052"/>
                    </a:lnTo>
                    <a:lnTo>
                      <a:pt x="5481" y="5062"/>
                    </a:lnTo>
                    <a:lnTo>
                      <a:pt x="4967" y="4149"/>
                    </a:lnTo>
                    <a:lnTo>
                      <a:pt x="4453" y="3331"/>
                    </a:lnTo>
                    <a:lnTo>
                      <a:pt x="3958" y="2589"/>
                    </a:lnTo>
                    <a:lnTo>
                      <a:pt x="3540" y="1980"/>
                    </a:lnTo>
                    <a:lnTo>
                      <a:pt x="3159" y="1504"/>
                    </a:lnTo>
                    <a:lnTo>
                      <a:pt x="2855" y="1142"/>
                    </a:lnTo>
                    <a:lnTo>
                      <a:pt x="2741" y="1028"/>
                    </a:lnTo>
                    <a:lnTo>
                      <a:pt x="2645" y="952"/>
                    </a:lnTo>
                    <a:lnTo>
                      <a:pt x="2645" y="952"/>
                    </a:lnTo>
                    <a:lnTo>
                      <a:pt x="2284" y="724"/>
                    </a:lnTo>
                    <a:lnTo>
                      <a:pt x="1941" y="495"/>
                    </a:lnTo>
                    <a:lnTo>
                      <a:pt x="1580" y="305"/>
                    </a:lnTo>
                    <a:lnTo>
                      <a:pt x="1237" y="153"/>
                    </a:lnTo>
                    <a:lnTo>
                      <a:pt x="1085" y="96"/>
                    </a:lnTo>
                    <a:lnTo>
                      <a:pt x="933" y="39"/>
                    </a:lnTo>
                    <a:lnTo>
                      <a:pt x="780" y="1"/>
                    </a:lnTo>
                    <a:lnTo>
                      <a:pt x="647" y="1"/>
                    </a:lnTo>
                    <a:lnTo>
                      <a:pt x="514" y="1"/>
                    </a:lnTo>
                    <a:lnTo>
                      <a:pt x="400" y="20"/>
                    </a:lnTo>
                    <a:lnTo>
                      <a:pt x="286" y="77"/>
                    </a:lnTo>
                    <a:lnTo>
                      <a:pt x="191" y="134"/>
                    </a:lnTo>
                    <a:lnTo>
                      <a:pt x="191" y="134"/>
                    </a:lnTo>
                    <a:lnTo>
                      <a:pt x="114" y="229"/>
                    </a:lnTo>
                    <a:lnTo>
                      <a:pt x="57" y="324"/>
                    </a:lnTo>
                    <a:lnTo>
                      <a:pt x="19" y="457"/>
                    </a:lnTo>
                    <a:lnTo>
                      <a:pt x="0" y="571"/>
                    </a:lnTo>
                    <a:lnTo>
                      <a:pt x="0" y="705"/>
                    </a:lnTo>
                    <a:lnTo>
                      <a:pt x="0" y="838"/>
                    </a:lnTo>
                    <a:lnTo>
                      <a:pt x="19" y="1104"/>
                    </a:lnTo>
                    <a:lnTo>
                      <a:pt x="76" y="1371"/>
                    </a:lnTo>
                    <a:lnTo>
                      <a:pt x="134" y="1561"/>
                    </a:lnTo>
                    <a:lnTo>
                      <a:pt x="191" y="1770"/>
                    </a:lnTo>
                    <a:lnTo>
                      <a:pt x="1618" y="1275"/>
                    </a:lnTo>
                    <a:lnTo>
                      <a:pt x="1618" y="1275"/>
                    </a:lnTo>
                    <a:lnTo>
                      <a:pt x="1865" y="1656"/>
                    </a:lnTo>
                    <a:lnTo>
                      <a:pt x="2493" y="2703"/>
                    </a:lnTo>
                    <a:lnTo>
                      <a:pt x="3407" y="4263"/>
                    </a:lnTo>
                    <a:lnTo>
                      <a:pt x="3920" y="5196"/>
                    </a:lnTo>
                    <a:lnTo>
                      <a:pt x="4472" y="6223"/>
                    </a:lnTo>
                    <a:lnTo>
                      <a:pt x="5024" y="7289"/>
                    </a:lnTo>
                    <a:lnTo>
                      <a:pt x="5576" y="8392"/>
                    </a:lnTo>
                    <a:lnTo>
                      <a:pt x="6109" y="9534"/>
                    </a:lnTo>
                    <a:lnTo>
                      <a:pt x="6603" y="10676"/>
                    </a:lnTo>
                    <a:lnTo>
                      <a:pt x="6832" y="11247"/>
                    </a:lnTo>
                    <a:lnTo>
                      <a:pt x="7041" y="11799"/>
                    </a:lnTo>
                    <a:lnTo>
                      <a:pt x="7231" y="12351"/>
                    </a:lnTo>
                    <a:lnTo>
                      <a:pt x="7422" y="12902"/>
                    </a:lnTo>
                    <a:lnTo>
                      <a:pt x="7574" y="13435"/>
                    </a:lnTo>
                    <a:lnTo>
                      <a:pt x="7707" y="13949"/>
                    </a:lnTo>
                    <a:lnTo>
                      <a:pt x="7821" y="14444"/>
                    </a:lnTo>
                    <a:lnTo>
                      <a:pt x="7897" y="14919"/>
                    </a:lnTo>
                    <a:lnTo>
                      <a:pt x="7897" y="14919"/>
                    </a:lnTo>
                    <a:lnTo>
                      <a:pt x="8031" y="15871"/>
                    </a:lnTo>
                    <a:lnTo>
                      <a:pt x="8126" y="16784"/>
                    </a:lnTo>
                    <a:lnTo>
                      <a:pt x="8202" y="17660"/>
                    </a:lnTo>
                    <a:lnTo>
                      <a:pt x="8240" y="18535"/>
                    </a:lnTo>
                    <a:lnTo>
                      <a:pt x="8259" y="19353"/>
                    </a:lnTo>
                    <a:lnTo>
                      <a:pt x="8240" y="20133"/>
                    </a:lnTo>
                    <a:lnTo>
                      <a:pt x="8221" y="20876"/>
                    </a:lnTo>
                    <a:lnTo>
                      <a:pt x="8164" y="21561"/>
                    </a:lnTo>
                    <a:lnTo>
                      <a:pt x="8107" y="22189"/>
                    </a:lnTo>
                    <a:lnTo>
                      <a:pt x="8031" y="22760"/>
                    </a:lnTo>
                    <a:lnTo>
                      <a:pt x="7954" y="23254"/>
                    </a:lnTo>
                    <a:lnTo>
                      <a:pt x="7859" y="23692"/>
                    </a:lnTo>
                    <a:lnTo>
                      <a:pt x="7745" y="24053"/>
                    </a:lnTo>
                    <a:lnTo>
                      <a:pt x="7650" y="24320"/>
                    </a:lnTo>
                    <a:lnTo>
                      <a:pt x="7593" y="24415"/>
                    </a:lnTo>
                    <a:lnTo>
                      <a:pt x="7536" y="24510"/>
                    </a:lnTo>
                    <a:lnTo>
                      <a:pt x="7479" y="24567"/>
                    </a:lnTo>
                    <a:lnTo>
                      <a:pt x="7422" y="24586"/>
                    </a:lnTo>
                    <a:lnTo>
                      <a:pt x="7422" y="24586"/>
                    </a:lnTo>
                    <a:lnTo>
                      <a:pt x="7308" y="24624"/>
                    </a:lnTo>
                    <a:lnTo>
                      <a:pt x="7212" y="24643"/>
                    </a:lnTo>
                    <a:lnTo>
                      <a:pt x="7098" y="24662"/>
                    </a:lnTo>
                    <a:lnTo>
                      <a:pt x="6984" y="24643"/>
                    </a:lnTo>
                    <a:lnTo>
                      <a:pt x="6794" y="24586"/>
                    </a:lnTo>
                    <a:lnTo>
                      <a:pt x="6603" y="24510"/>
                    </a:lnTo>
                    <a:lnTo>
                      <a:pt x="6451" y="24434"/>
                    </a:lnTo>
                    <a:lnTo>
                      <a:pt x="6318" y="24339"/>
                    </a:lnTo>
                    <a:lnTo>
                      <a:pt x="6223" y="2426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32"/>
              <p:cNvSpPr/>
              <p:nvPr/>
            </p:nvSpPr>
            <p:spPr>
              <a:xfrm>
                <a:off x="6041850" y="3364625"/>
                <a:ext cx="187475" cy="221700"/>
              </a:xfrm>
              <a:custGeom>
                <a:avLst/>
                <a:gdLst/>
                <a:ahLst/>
                <a:cxnLst/>
                <a:rect l="l" t="t" r="r" b="b"/>
                <a:pathLst>
                  <a:path w="7499" h="8868" extrusionOk="0">
                    <a:moveTo>
                      <a:pt x="1" y="0"/>
                    </a:moveTo>
                    <a:lnTo>
                      <a:pt x="610" y="552"/>
                    </a:lnTo>
                    <a:lnTo>
                      <a:pt x="1238" y="1142"/>
                    </a:lnTo>
                    <a:lnTo>
                      <a:pt x="1885" y="1808"/>
                    </a:lnTo>
                    <a:lnTo>
                      <a:pt x="2513" y="2512"/>
                    </a:lnTo>
                    <a:lnTo>
                      <a:pt x="3160" y="3235"/>
                    </a:lnTo>
                    <a:lnTo>
                      <a:pt x="3769" y="3977"/>
                    </a:lnTo>
                    <a:lnTo>
                      <a:pt x="4378" y="4700"/>
                    </a:lnTo>
                    <a:lnTo>
                      <a:pt x="4948" y="5424"/>
                    </a:lnTo>
                    <a:lnTo>
                      <a:pt x="5957" y="6756"/>
                    </a:lnTo>
                    <a:lnTo>
                      <a:pt x="6775" y="7859"/>
                    </a:lnTo>
                    <a:lnTo>
                      <a:pt x="7498" y="8868"/>
                    </a:lnTo>
                    <a:lnTo>
                      <a:pt x="7042" y="7878"/>
                    </a:lnTo>
                    <a:lnTo>
                      <a:pt x="6528" y="6832"/>
                    </a:lnTo>
                    <a:lnTo>
                      <a:pt x="5919" y="5595"/>
                    </a:lnTo>
                    <a:lnTo>
                      <a:pt x="5253" y="4320"/>
                    </a:lnTo>
                    <a:lnTo>
                      <a:pt x="4910" y="3711"/>
                    </a:lnTo>
                    <a:lnTo>
                      <a:pt x="4568" y="3121"/>
                    </a:lnTo>
                    <a:lnTo>
                      <a:pt x="4244" y="2588"/>
                    </a:lnTo>
                    <a:lnTo>
                      <a:pt x="3921" y="2131"/>
                    </a:lnTo>
                    <a:lnTo>
                      <a:pt x="3635" y="1770"/>
                    </a:lnTo>
                    <a:lnTo>
                      <a:pt x="3502" y="1618"/>
                    </a:lnTo>
                    <a:lnTo>
                      <a:pt x="3369" y="1503"/>
                    </a:lnTo>
                    <a:lnTo>
                      <a:pt x="3141" y="1332"/>
                    </a:lnTo>
                    <a:lnTo>
                      <a:pt x="2912" y="1180"/>
                    </a:lnTo>
                    <a:lnTo>
                      <a:pt x="2646" y="1028"/>
                    </a:lnTo>
                    <a:lnTo>
                      <a:pt x="2380" y="876"/>
                    </a:lnTo>
                    <a:lnTo>
                      <a:pt x="1828" y="628"/>
                    </a:lnTo>
                    <a:lnTo>
                      <a:pt x="1276" y="419"/>
                    </a:lnTo>
                    <a:lnTo>
                      <a:pt x="781" y="248"/>
                    </a:lnTo>
                    <a:lnTo>
                      <a:pt x="381" y="1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32"/>
              <p:cNvSpPr/>
              <p:nvPr/>
            </p:nvSpPr>
            <p:spPr>
              <a:xfrm>
                <a:off x="5210750" y="3475450"/>
                <a:ext cx="188900" cy="561400"/>
              </a:xfrm>
              <a:custGeom>
                <a:avLst/>
                <a:gdLst/>
                <a:ahLst/>
                <a:cxnLst/>
                <a:rect l="l" t="t" r="r" b="b"/>
                <a:pathLst>
                  <a:path w="7556" h="22456" extrusionOk="0">
                    <a:moveTo>
                      <a:pt x="7556" y="1"/>
                    </a:moveTo>
                    <a:lnTo>
                      <a:pt x="6604" y="1961"/>
                    </a:lnTo>
                    <a:lnTo>
                      <a:pt x="4473" y="6433"/>
                    </a:lnTo>
                    <a:lnTo>
                      <a:pt x="3274" y="8964"/>
                    </a:lnTo>
                    <a:lnTo>
                      <a:pt x="2170" y="11323"/>
                    </a:lnTo>
                    <a:lnTo>
                      <a:pt x="1276" y="13264"/>
                    </a:lnTo>
                    <a:lnTo>
                      <a:pt x="952" y="13987"/>
                    </a:lnTo>
                    <a:lnTo>
                      <a:pt x="743" y="14520"/>
                    </a:lnTo>
                    <a:lnTo>
                      <a:pt x="667" y="14730"/>
                    </a:lnTo>
                    <a:lnTo>
                      <a:pt x="591" y="14977"/>
                    </a:lnTo>
                    <a:lnTo>
                      <a:pt x="458" y="15491"/>
                    </a:lnTo>
                    <a:lnTo>
                      <a:pt x="343" y="16062"/>
                    </a:lnTo>
                    <a:lnTo>
                      <a:pt x="267" y="16690"/>
                    </a:lnTo>
                    <a:lnTo>
                      <a:pt x="191" y="17337"/>
                    </a:lnTo>
                    <a:lnTo>
                      <a:pt x="134" y="17984"/>
                    </a:lnTo>
                    <a:lnTo>
                      <a:pt x="77" y="18650"/>
                    </a:lnTo>
                    <a:lnTo>
                      <a:pt x="58" y="19316"/>
                    </a:lnTo>
                    <a:lnTo>
                      <a:pt x="20" y="20515"/>
                    </a:lnTo>
                    <a:lnTo>
                      <a:pt x="1" y="21523"/>
                    </a:lnTo>
                    <a:lnTo>
                      <a:pt x="20" y="22455"/>
                    </a:lnTo>
                    <a:lnTo>
                      <a:pt x="420" y="21447"/>
                    </a:lnTo>
                    <a:lnTo>
                      <a:pt x="1371" y="18973"/>
                    </a:lnTo>
                    <a:lnTo>
                      <a:pt x="1961" y="17451"/>
                    </a:lnTo>
                    <a:lnTo>
                      <a:pt x="2532" y="15871"/>
                    </a:lnTo>
                    <a:lnTo>
                      <a:pt x="3084" y="14368"/>
                    </a:lnTo>
                    <a:lnTo>
                      <a:pt x="3521" y="12998"/>
                    </a:lnTo>
                    <a:lnTo>
                      <a:pt x="7556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32"/>
              <p:cNvSpPr/>
              <p:nvPr/>
            </p:nvSpPr>
            <p:spPr>
              <a:xfrm>
                <a:off x="5210750" y="3475450"/>
                <a:ext cx="188900" cy="561400"/>
              </a:xfrm>
              <a:custGeom>
                <a:avLst/>
                <a:gdLst/>
                <a:ahLst/>
                <a:cxnLst/>
                <a:rect l="l" t="t" r="r" b="b"/>
                <a:pathLst>
                  <a:path w="7556" h="22456" fill="none" extrusionOk="0">
                    <a:moveTo>
                      <a:pt x="7556" y="1"/>
                    </a:moveTo>
                    <a:lnTo>
                      <a:pt x="7556" y="1"/>
                    </a:lnTo>
                    <a:lnTo>
                      <a:pt x="6604" y="1961"/>
                    </a:lnTo>
                    <a:lnTo>
                      <a:pt x="4473" y="6433"/>
                    </a:lnTo>
                    <a:lnTo>
                      <a:pt x="3274" y="8964"/>
                    </a:lnTo>
                    <a:lnTo>
                      <a:pt x="2170" y="11323"/>
                    </a:lnTo>
                    <a:lnTo>
                      <a:pt x="1276" y="13264"/>
                    </a:lnTo>
                    <a:lnTo>
                      <a:pt x="952" y="13987"/>
                    </a:lnTo>
                    <a:lnTo>
                      <a:pt x="743" y="14520"/>
                    </a:lnTo>
                    <a:lnTo>
                      <a:pt x="743" y="14520"/>
                    </a:lnTo>
                    <a:lnTo>
                      <a:pt x="667" y="14730"/>
                    </a:lnTo>
                    <a:lnTo>
                      <a:pt x="591" y="14977"/>
                    </a:lnTo>
                    <a:lnTo>
                      <a:pt x="458" y="15491"/>
                    </a:lnTo>
                    <a:lnTo>
                      <a:pt x="343" y="16062"/>
                    </a:lnTo>
                    <a:lnTo>
                      <a:pt x="267" y="16690"/>
                    </a:lnTo>
                    <a:lnTo>
                      <a:pt x="191" y="17337"/>
                    </a:lnTo>
                    <a:lnTo>
                      <a:pt x="134" y="17984"/>
                    </a:lnTo>
                    <a:lnTo>
                      <a:pt x="77" y="18650"/>
                    </a:lnTo>
                    <a:lnTo>
                      <a:pt x="58" y="19316"/>
                    </a:lnTo>
                    <a:lnTo>
                      <a:pt x="20" y="20515"/>
                    </a:lnTo>
                    <a:lnTo>
                      <a:pt x="1" y="21523"/>
                    </a:lnTo>
                    <a:lnTo>
                      <a:pt x="20" y="22455"/>
                    </a:lnTo>
                    <a:lnTo>
                      <a:pt x="20" y="22455"/>
                    </a:lnTo>
                    <a:lnTo>
                      <a:pt x="420" y="21447"/>
                    </a:lnTo>
                    <a:lnTo>
                      <a:pt x="1371" y="18973"/>
                    </a:lnTo>
                    <a:lnTo>
                      <a:pt x="1961" y="17451"/>
                    </a:lnTo>
                    <a:lnTo>
                      <a:pt x="2532" y="15871"/>
                    </a:lnTo>
                    <a:lnTo>
                      <a:pt x="3084" y="14368"/>
                    </a:lnTo>
                    <a:lnTo>
                      <a:pt x="3521" y="12998"/>
                    </a:lnTo>
                    <a:lnTo>
                      <a:pt x="3521" y="12998"/>
                    </a:lnTo>
                    <a:lnTo>
                      <a:pt x="755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32"/>
              <p:cNvSpPr/>
              <p:nvPr/>
            </p:nvSpPr>
            <p:spPr>
              <a:xfrm>
                <a:off x="5258325" y="4007325"/>
                <a:ext cx="32375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857" fill="none" extrusionOk="0">
                    <a:moveTo>
                      <a:pt x="1295" y="1"/>
                    </a:moveTo>
                    <a:lnTo>
                      <a:pt x="1295" y="1"/>
                    </a:lnTo>
                    <a:lnTo>
                      <a:pt x="1" y="857"/>
                    </a:lnTo>
                    <a:lnTo>
                      <a:pt x="1" y="857"/>
                    </a:lnTo>
                    <a:lnTo>
                      <a:pt x="591" y="476"/>
                    </a:lnTo>
                    <a:lnTo>
                      <a:pt x="129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32"/>
              <p:cNvSpPr/>
              <p:nvPr/>
            </p:nvSpPr>
            <p:spPr>
              <a:xfrm>
                <a:off x="5397725" y="3870325"/>
                <a:ext cx="81850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2436" fill="none" extrusionOk="0">
                    <a:moveTo>
                      <a:pt x="3273" y="0"/>
                    </a:moveTo>
                    <a:lnTo>
                      <a:pt x="3273" y="0"/>
                    </a:lnTo>
                    <a:lnTo>
                      <a:pt x="2588" y="495"/>
                    </a:lnTo>
                    <a:lnTo>
                      <a:pt x="1770" y="1085"/>
                    </a:lnTo>
                    <a:lnTo>
                      <a:pt x="895" y="1751"/>
                    </a:lnTo>
                    <a:lnTo>
                      <a:pt x="0" y="2436"/>
                    </a:lnTo>
                    <a:lnTo>
                      <a:pt x="0" y="2436"/>
                    </a:lnTo>
                    <a:lnTo>
                      <a:pt x="3273" y="57"/>
                    </a:lnTo>
                    <a:lnTo>
                      <a:pt x="3273" y="57"/>
                    </a:lnTo>
                    <a:lnTo>
                      <a:pt x="327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32"/>
              <p:cNvSpPr/>
              <p:nvPr/>
            </p:nvSpPr>
            <p:spPr>
              <a:xfrm>
                <a:off x="5479550" y="3857000"/>
                <a:ext cx="1952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781" h="591" fill="none" extrusionOk="0">
                    <a:moveTo>
                      <a:pt x="781" y="0"/>
                    </a:moveTo>
                    <a:lnTo>
                      <a:pt x="781" y="0"/>
                    </a:lnTo>
                    <a:lnTo>
                      <a:pt x="0" y="533"/>
                    </a:lnTo>
                    <a:lnTo>
                      <a:pt x="0" y="533"/>
                    </a:lnTo>
                    <a:lnTo>
                      <a:pt x="0" y="590"/>
                    </a:lnTo>
                    <a:lnTo>
                      <a:pt x="0" y="590"/>
                    </a:lnTo>
                    <a:lnTo>
                      <a:pt x="781" y="0"/>
                    </a:lnTo>
                    <a:lnTo>
                      <a:pt x="78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32"/>
              <p:cNvSpPr/>
              <p:nvPr/>
            </p:nvSpPr>
            <p:spPr>
              <a:xfrm>
                <a:off x="5257850" y="3592500"/>
                <a:ext cx="413925" cy="436750"/>
              </a:xfrm>
              <a:custGeom>
                <a:avLst/>
                <a:gdLst/>
                <a:ahLst/>
                <a:cxnLst/>
                <a:rect l="l" t="t" r="r" b="b"/>
                <a:pathLst>
                  <a:path w="16557" h="17470" extrusionOk="0">
                    <a:moveTo>
                      <a:pt x="9649" y="10580"/>
                    </a:moveTo>
                    <a:lnTo>
                      <a:pt x="9820" y="10733"/>
                    </a:lnTo>
                    <a:lnTo>
                      <a:pt x="9864" y="10772"/>
                    </a:lnTo>
                    <a:lnTo>
                      <a:pt x="9864" y="10772"/>
                    </a:lnTo>
                    <a:lnTo>
                      <a:pt x="9649" y="10580"/>
                    </a:lnTo>
                    <a:close/>
                    <a:moveTo>
                      <a:pt x="9864" y="10772"/>
                    </a:moveTo>
                    <a:lnTo>
                      <a:pt x="13550" y="14044"/>
                    </a:lnTo>
                    <a:lnTo>
                      <a:pt x="13550" y="14044"/>
                    </a:lnTo>
                    <a:lnTo>
                      <a:pt x="13542" y="14021"/>
                    </a:lnTo>
                    <a:lnTo>
                      <a:pt x="13542" y="14021"/>
                    </a:lnTo>
                    <a:lnTo>
                      <a:pt x="9864" y="10772"/>
                    </a:lnTo>
                    <a:close/>
                    <a:moveTo>
                      <a:pt x="16556" y="15128"/>
                    </a:moveTo>
                    <a:lnTo>
                      <a:pt x="16461" y="15357"/>
                    </a:lnTo>
                    <a:lnTo>
                      <a:pt x="16423" y="15452"/>
                    </a:lnTo>
                    <a:lnTo>
                      <a:pt x="16423" y="15452"/>
                    </a:lnTo>
                    <a:lnTo>
                      <a:pt x="16480" y="15338"/>
                    </a:lnTo>
                    <a:lnTo>
                      <a:pt x="16556" y="15128"/>
                    </a:lnTo>
                    <a:close/>
                    <a:moveTo>
                      <a:pt x="16423" y="15452"/>
                    </a:moveTo>
                    <a:lnTo>
                      <a:pt x="16423" y="15452"/>
                    </a:lnTo>
                    <a:lnTo>
                      <a:pt x="16423" y="15452"/>
                    </a:lnTo>
                    <a:lnTo>
                      <a:pt x="16423" y="15452"/>
                    </a:lnTo>
                    <a:close/>
                    <a:moveTo>
                      <a:pt x="10315" y="9382"/>
                    </a:moveTo>
                    <a:lnTo>
                      <a:pt x="11894" y="9420"/>
                    </a:lnTo>
                    <a:lnTo>
                      <a:pt x="13542" y="14021"/>
                    </a:lnTo>
                    <a:lnTo>
                      <a:pt x="13542" y="14021"/>
                    </a:lnTo>
                    <a:lnTo>
                      <a:pt x="14235" y="14634"/>
                    </a:lnTo>
                    <a:lnTo>
                      <a:pt x="15224" y="15509"/>
                    </a:lnTo>
                    <a:lnTo>
                      <a:pt x="15586" y="15718"/>
                    </a:lnTo>
                    <a:lnTo>
                      <a:pt x="15757" y="15756"/>
                    </a:lnTo>
                    <a:lnTo>
                      <a:pt x="15909" y="15775"/>
                    </a:lnTo>
                    <a:lnTo>
                      <a:pt x="16061" y="15756"/>
                    </a:lnTo>
                    <a:lnTo>
                      <a:pt x="16214" y="15699"/>
                    </a:lnTo>
                    <a:lnTo>
                      <a:pt x="16233" y="15699"/>
                    </a:lnTo>
                    <a:lnTo>
                      <a:pt x="16328" y="15623"/>
                    </a:lnTo>
                    <a:lnTo>
                      <a:pt x="16404" y="15490"/>
                    </a:lnTo>
                    <a:lnTo>
                      <a:pt x="16423" y="15452"/>
                    </a:lnTo>
                    <a:lnTo>
                      <a:pt x="16423" y="14234"/>
                    </a:lnTo>
                    <a:lnTo>
                      <a:pt x="16423" y="12959"/>
                    </a:lnTo>
                    <a:lnTo>
                      <a:pt x="16385" y="11418"/>
                    </a:lnTo>
                    <a:lnTo>
                      <a:pt x="15700" y="10866"/>
                    </a:lnTo>
                    <a:lnTo>
                      <a:pt x="15015" y="10314"/>
                    </a:lnTo>
                    <a:lnTo>
                      <a:pt x="14425" y="9876"/>
                    </a:lnTo>
                    <a:lnTo>
                      <a:pt x="14197" y="9724"/>
                    </a:lnTo>
                    <a:lnTo>
                      <a:pt x="14044" y="9648"/>
                    </a:lnTo>
                    <a:lnTo>
                      <a:pt x="13911" y="9610"/>
                    </a:lnTo>
                    <a:lnTo>
                      <a:pt x="13740" y="9572"/>
                    </a:lnTo>
                    <a:lnTo>
                      <a:pt x="13245" y="9515"/>
                    </a:lnTo>
                    <a:lnTo>
                      <a:pt x="12636" y="9458"/>
                    </a:lnTo>
                    <a:lnTo>
                      <a:pt x="11989" y="9420"/>
                    </a:lnTo>
                    <a:lnTo>
                      <a:pt x="10828" y="9382"/>
                    </a:lnTo>
                    <a:close/>
                    <a:moveTo>
                      <a:pt x="12484" y="0"/>
                    </a:moveTo>
                    <a:lnTo>
                      <a:pt x="11970" y="1408"/>
                    </a:lnTo>
                    <a:lnTo>
                      <a:pt x="11418" y="2893"/>
                    </a:lnTo>
                    <a:lnTo>
                      <a:pt x="10771" y="4605"/>
                    </a:lnTo>
                    <a:lnTo>
                      <a:pt x="10067" y="6375"/>
                    </a:lnTo>
                    <a:lnTo>
                      <a:pt x="9401" y="8011"/>
                    </a:lnTo>
                    <a:lnTo>
                      <a:pt x="9078" y="8716"/>
                    </a:lnTo>
                    <a:lnTo>
                      <a:pt x="8811" y="9305"/>
                    </a:lnTo>
                    <a:lnTo>
                      <a:pt x="8583" y="9762"/>
                    </a:lnTo>
                    <a:lnTo>
                      <a:pt x="8469" y="9933"/>
                    </a:lnTo>
                    <a:lnTo>
                      <a:pt x="8393" y="10048"/>
                    </a:lnTo>
                    <a:lnTo>
                      <a:pt x="8145" y="10314"/>
                    </a:lnTo>
                    <a:lnTo>
                      <a:pt x="7784" y="10695"/>
                    </a:lnTo>
                    <a:lnTo>
                      <a:pt x="7289" y="11151"/>
                    </a:lnTo>
                    <a:lnTo>
                      <a:pt x="6699" y="11684"/>
                    </a:lnTo>
                    <a:lnTo>
                      <a:pt x="5348" y="12883"/>
                    </a:lnTo>
                    <a:lnTo>
                      <a:pt x="3864" y="14177"/>
                    </a:lnTo>
                    <a:lnTo>
                      <a:pt x="1200" y="16460"/>
                    </a:lnTo>
                    <a:lnTo>
                      <a:pt x="37" y="17439"/>
                    </a:lnTo>
                    <a:lnTo>
                      <a:pt x="1314" y="16594"/>
                    </a:lnTo>
                    <a:lnTo>
                      <a:pt x="2303" y="15928"/>
                    </a:lnTo>
                    <a:lnTo>
                      <a:pt x="3369" y="15166"/>
                    </a:lnTo>
                    <a:lnTo>
                      <a:pt x="5595" y="13549"/>
                    </a:lnTo>
                    <a:lnTo>
                      <a:pt x="6490" y="12864"/>
                    </a:lnTo>
                    <a:lnTo>
                      <a:pt x="7365" y="12198"/>
                    </a:lnTo>
                    <a:lnTo>
                      <a:pt x="8183" y="11608"/>
                    </a:lnTo>
                    <a:lnTo>
                      <a:pt x="8868" y="11113"/>
                    </a:lnTo>
                    <a:lnTo>
                      <a:pt x="9649" y="10580"/>
                    </a:lnTo>
                    <a:lnTo>
                      <a:pt x="10315" y="9382"/>
                    </a:lnTo>
                    <a:lnTo>
                      <a:pt x="12484" y="0"/>
                    </a:lnTo>
                    <a:close/>
                    <a:moveTo>
                      <a:pt x="37" y="17439"/>
                    </a:moveTo>
                    <a:lnTo>
                      <a:pt x="20" y="17450"/>
                    </a:lnTo>
                    <a:lnTo>
                      <a:pt x="1" y="17469"/>
                    </a:lnTo>
                    <a:lnTo>
                      <a:pt x="1" y="17469"/>
                    </a:lnTo>
                    <a:lnTo>
                      <a:pt x="37" y="17439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32"/>
              <p:cNvSpPr/>
              <p:nvPr/>
            </p:nvSpPr>
            <p:spPr>
              <a:xfrm>
                <a:off x="5647475" y="3984975"/>
                <a:ext cx="1572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15" fill="none" extrusionOk="0">
                    <a:moveTo>
                      <a:pt x="629" y="0"/>
                    </a:moveTo>
                    <a:lnTo>
                      <a:pt x="629" y="0"/>
                    </a:lnTo>
                    <a:lnTo>
                      <a:pt x="476" y="57"/>
                    </a:lnTo>
                    <a:lnTo>
                      <a:pt x="324" y="76"/>
                    </a:lnTo>
                    <a:lnTo>
                      <a:pt x="324" y="76"/>
                    </a:lnTo>
                    <a:lnTo>
                      <a:pt x="172" y="57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229" y="114"/>
                    </a:lnTo>
                    <a:lnTo>
                      <a:pt x="229" y="114"/>
                    </a:lnTo>
                    <a:lnTo>
                      <a:pt x="419" y="95"/>
                    </a:lnTo>
                    <a:lnTo>
                      <a:pt x="62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32"/>
              <p:cNvSpPr/>
              <p:nvPr/>
            </p:nvSpPr>
            <p:spPr>
              <a:xfrm>
                <a:off x="5633200" y="3976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32"/>
              <p:cNvSpPr/>
              <p:nvPr/>
            </p:nvSpPr>
            <p:spPr>
              <a:xfrm>
                <a:off x="5057100" y="3818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32"/>
              <p:cNvSpPr/>
              <p:nvPr/>
            </p:nvSpPr>
            <p:spPr>
              <a:xfrm>
                <a:off x="5057100" y="38180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32"/>
              <p:cNvSpPr/>
              <p:nvPr/>
            </p:nvSpPr>
            <p:spPr>
              <a:xfrm>
                <a:off x="4915325" y="3818000"/>
                <a:ext cx="141800" cy="226450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9058" extrusionOk="0">
                    <a:moveTo>
                      <a:pt x="5672" y="0"/>
                    </a:moveTo>
                    <a:lnTo>
                      <a:pt x="4530" y="971"/>
                    </a:lnTo>
                    <a:lnTo>
                      <a:pt x="3616" y="1751"/>
                    </a:lnTo>
                    <a:lnTo>
                      <a:pt x="2836" y="2379"/>
                    </a:lnTo>
                    <a:lnTo>
                      <a:pt x="2665" y="2550"/>
                    </a:lnTo>
                    <a:lnTo>
                      <a:pt x="2437" y="2778"/>
                    </a:lnTo>
                    <a:lnTo>
                      <a:pt x="2208" y="3064"/>
                    </a:lnTo>
                    <a:lnTo>
                      <a:pt x="1942" y="3387"/>
                    </a:lnTo>
                    <a:lnTo>
                      <a:pt x="1656" y="3768"/>
                    </a:lnTo>
                    <a:lnTo>
                      <a:pt x="1390" y="4148"/>
                    </a:lnTo>
                    <a:lnTo>
                      <a:pt x="1124" y="4567"/>
                    </a:lnTo>
                    <a:lnTo>
                      <a:pt x="857" y="4986"/>
                    </a:lnTo>
                    <a:lnTo>
                      <a:pt x="610" y="5404"/>
                    </a:lnTo>
                    <a:lnTo>
                      <a:pt x="400" y="5823"/>
                    </a:lnTo>
                    <a:lnTo>
                      <a:pt x="229" y="6223"/>
                    </a:lnTo>
                    <a:lnTo>
                      <a:pt x="96" y="6584"/>
                    </a:lnTo>
                    <a:lnTo>
                      <a:pt x="58" y="6755"/>
                    </a:lnTo>
                    <a:lnTo>
                      <a:pt x="20" y="6908"/>
                    </a:lnTo>
                    <a:lnTo>
                      <a:pt x="1" y="7060"/>
                    </a:lnTo>
                    <a:lnTo>
                      <a:pt x="1" y="7174"/>
                    </a:lnTo>
                    <a:lnTo>
                      <a:pt x="20" y="7307"/>
                    </a:lnTo>
                    <a:lnTo>
                      <a:pt x="58" y="7402"/>
                    </a:lnTo>
                    <a:lnTo>
                      <a:pt x="115" y="7498"/>
                    </a:lnTo>
                    <a:lnTo>
                      <a:pt x="191" y="7555"/>
                    </a:lnTo>
                    <a:lnTo>
                      <a:pt x="324" y="7650"/>
                    </a:lnTo>
                    <a:lnTo>
                      <a:pt x="496" y="7726"/>
                    </a:lnTo>
                    <a:lnTo>
                      <a:pt x="933" y="7916"/>
                    </a:lnTo>
                    <a:lnTo>
                      <a:pt x="1466" y="8107"/>
                    </a:lnTo>
                    <a:lnTo>
                      <a:pt x="2075" y="8297"/>
                    </a:lnTo>
                    <a:lnTo>
                      <a:pt x="3350" y="8696"/>
                    </a:lnTo>
                    <a:lnTo>
                      <a:pt x="4549" y="9020"/>
                    </a:lnTo>
                    <a:lnTo>
                      <a:pt x="4891" y="9020"/>
                    </a:lnTo>
                    <a:lnTo>
                      <a:pt x="5005" y="9039"/>
                    </a:lnTo>
                    <a:lnTo>
                      <a:pt x="5101" y="9058"/>
                    </a:lnTo>
                    <a:lnTo>
                      <a:pt x="4111" y="8639"/>
                    </a:lnTo>
                    <a:lnTo>
                      <a:pt x="2969" y="8164"/>
                    </a:lnTo>
                    <a:lnTo>
                      <a:pt x="1999" y="7726"/>
                    </a:lnTo>
                    <a:lnTo>
                      <a:pt x="1675" y="7574"/>
                    </a:lnTo>
                    <a:lnTo>
                      <a:pt x="1504" y="7460"/>
                    </a:lnTo>
                    <a:lnTo>
                      <a:pt x="1447" y="7383"/>
                    </a:lnTo>
                    <a:lnTo>
                      <a:pt x="1428" y="7269"/>
                    </a:lnTo>
                    <a:lnTo>
                      <a:pt x="1409" y="7117"/>
                    </a:lnTo>
                    <a:lnTo>
                      <a:pt x="1428" y="6946"/>
                    </a:lnTo>
                    <a:lnTo>
                      <a:pt x="1466" y="6489"/>
                    </a:lnTo>
                    <a:lnTo>
                      <a:pt x="1580" y="5975"/>
                    </a:lnTo>
                    <a:lnTo>
                      <a:pt x="1732" y="5423"/>
                    </a:lnTo>
                    <a:lnTo>
                      <a:pt x="1904" y="4891"/>
                    </a:lnTo>
                    <a:lnTo>
                      <a:pt x="1999" y="4662"/>
                    </a:lnTo>
                    <a:lnTo>
                      <a:pt x="2094" y="4434"/>
                    </a:lnTo>
                    <a:lnTo>
                      <a:pt x="2208" y="4244"/>
                    </a:lnTo>
                    <a:lnTo>
                      <a:pt x="2322" y="4072"/>
                    </a:lnTo>
                    <a:lnTo>
                      <a:pt x="3084" y="3121"/>
                    </a:lnTo>
                    <a:lnTo>
                      <a:pt x="4206" y="1751"/>
                    </a:lnTo>
                    <a:lnTo>
                      <a:pt x="5672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2"/>
              <p:cNvSpPr/>
              <p:nvPr/>
            </p:nvSpPr>
            <p:spPr>
              <a:xfrm>
                <a:off x="4858250" y="3857475"/>
                <a:ext cx="107050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4282" h="1999" extrusionOk="0">
                    <a:moveTo>
                      <a:pt x="4282" y="0"/>
                    </a:moveTo>
                    <a:lnTo>
                      <a:pt x="3863" y="286"/>
                    </a:lnTo>
                    <a:lnTo>
                      <a:pt x="3026" y="857"/>
                    </a:lnTo>
                    <a:lnTo>
                      <a:pt x="2550" y="1161"/>
                    </a:lnTo>
                    <a:lnTo>
                      <a:pt x="2094" y="1428"/>
                    </a:lnTo>
                    <a:lnTo>
                      <a:pt x="1694" y="1656"/>
                    </a:lnTo>
                    <a:lnTo>
                      <a:pt x="1542" y="1732"/>
                    </a:lnTo>
                    <a:lnTo>
                      <a:pt x="1408" y="1770"/>
                    </a:lnTo>
                    <a:lnTo>
                      <a:pt x="1161" y="1846"/>
                    </a:lnTo>
                    <a:lnTo>
                      <a:pt x="933" y="1884"/>
                    </a:lnTo>
                    <a:lnTo>
                      <a:pt x="476" y="1960"/>
                    </a:lnTo>
                    <a:lnTo>
                      <a:pt x="134" y="1980"/>
                    </a:lnTo>
                    <a:lnTo>
                      <a:pt x="0" y="1999"/>
                    </a:lnTo>
                    <a:lnTo>
                      <a:pt x="419" y="1980"/>
                    </a:lnTo>
                    <a:lnTo>
                      <a:pt x="895" y="1922"/>
                    </a:lnTo>
                    <a:lnTo>
                      <a:pt x="1142" y="1884"/>
                    </a:lnTo>
                    <a:lnTo>
                      <a:pt x="1389" y="1827"/>
                    </a:lnTo>
                    <a:lnTo>
                      <a:pt x="1637" y="1751"/>
                    </a:lnTo>
                    <a:lnTo>
                      <a:pt x="1865" y="1656"/>
                    </a:lnTo>
                    <a:lnTo>
                      <a:pt x="2055" y="1561"/>
                    </a:lnTo>
                    <a:lnTo>
                      <a:pt x="2284" y="1409"/>
                    </a:lnTo>
                    <a:lnTo>
                      <a:pt x="2874" y="1009"/>
                    </a:lnTo>
                    <a:lnTo>
                      <a:pt x="3559" y="533"/>
                    </a:lnTo>
                    <a:lnTo>
                      <a:pt x="4282" y="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32"/>
              <p:cNvSpPr/>
              <p:nvPr/>
            </p:nvSpPr>
            <p:spPr>
              <a:xfrm>
                <a:off x="4858250" y="3857475"/>
                <a:ext cx="107050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4282" h="1999" fill="none" extrusionOk="0">
                    <a:moveTo>
                      <a:pt x="4282" y="0"/>
                    </a:moveTo>
                    <a:lnTo>
                      <a:pt x="4282" y="0"/>
                    </a:lnTo>
                    <a:lnTo>
                      <a:pt x="3863" y="286"/>
                    </a:lnTo>
                    <a:lnTo>
                      <a:pt x="3026" y="857"/>
                    </a:lnTo>
                    <a:lnTo>
                      <a:pt x="2550" y="1161"/>
                    </a:lnTo>
                    <a:lnTo>
                      <a:pt x="2094" y="1428"/>
                    </a:lnTo>
                    <a:lnTo>
                      <a:pt x="1694" y="1656"/>
                    </a:lnTo>
                    <a:lnTo>
                      <a:pt x="1542" y="1732"/>
                    </a:lnTo>
                    <a:lnTo>
                      <a:pt x="1408" y="1770"/>
                    </a:lnTo>
                    <a:lnTo>
                      <a:pt x="1408" y="1770"/>
                    </a:lnTo>
                    <a:lnTo>
                      <a:pt x="1161" y="1846"/>
                    </a:lnTo>
                    <a:lnTo>
                      <a:pt x="933" y="1884"/>
                    </a:lnTo>
                    <a:lnTo>
                      <a:pt x="476" y="1960"/>
                    </a:lnTo>
                    <a:lnTo>
                      <a:pt x="134" y="1980"/>
                    </a:lnTo>
                    <a:lnTo>
                      <a:pt x="0" y="1999"/>
                    </a:lnTo>
                    <a:lnTo>
                      <a:pt x="0" y="1999"/>
                    </a:lnTo>
                    <a:lnTo>
                      <a:pt x="0" y="1999"/>
                    </a:lnTo>
                    <a:lnTo>
                      <a:pt x="419" y="1980"/>
                    </a:lnTo>
                    <a:lnTo>
                      <a:pt x="895" y="1922"/>
                    </a:lnTo>
                    <a:lnTo>
                      <a:pt x="1142" y="1884"/>
                    </a:lnTo>
                    <a:lnTo>
                      <a:pt x="1389" y="1827"/>
                    </a:lnTo>
                    <a:lnTo>
                      <a:pt x="1637" y="1751"/>
                    </a:lnTo>
                    <a:lnTo>
                      <a:pt x="1865" y="1656"/>
                    </a:lnTo>
                    <a:lnTo>
                      <a:pt x="1865" y="1656"/>
                    </a:lnTo>
                    <a:lnTo>
                      <a:pt x="2055" y="1561"/>
                    </a:lnTo>
                    <a:lnTo>
                      <a:pt x="2284" y="1409"/>
                    </a:lnTo>
                    <a:lnTo>
                      <a:pt x="2874" y="1009"/>
                    </a:lnTo>
                    <a:lnTo>
                      <a:pt x="3559" y="533"/>
                    </a:lnTo>
                    <a:lnTo>
                      <a:pt x="428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32"/>
              <p:cNvSpPr/>
              <p:nvPr/>
            </p:nvSpPr>
            <p:spPr>
              <a:xfrm>
                <a:off x="4858250" y="3857475"/>
                <a:ext cx="107050" cy="77100"/>
              </a:xfrm>
              <a:custGeom>
                <a:avLst/>
                <a:gdLst/>
                <a:ahLst/>
                <a:cxnLst/>
                <a:rect l="l" t="t" r="r" b="b"/>
                <a:pathLst>
                  <a:path w="4282" h="3084" extrusionOk="0">
                    <a:moveTo>
                      <a:pt x="4282" y="0"/>
                    </a:moveTo>
                    <a:lnTo>
                      <a:pt x="3559" y="533"/>
                    </a:lnTo>
                    <a:lnTo>
                      <a:pt x="2874" y="1009"/>
                    </a:lnTo>
                    <a:lnTo>
                      <a:pt x="2284" y="1409"/>
                    </a:lnTo>
                    <a:lnTo>
                      <a:pt x="2055" y="1561"/>
                    </a:lnTo>
                    <a:lnTo>
                      <a:pt x="1865" y="1656"/>
                    </a:lnTo>
                    <a:lnTo>
                      <a:pt x="1637" y="1751"/>
                    </a:lnTo>
                    <a:lnTo>
                      <a:pt x="1389" y="1827"/>
                    </a:lnTo>
                    <a:lnTo>
                      <a:pt x="1142" y="1884"/>
                    </a:lnTo>
                    <a:lnTo>
                      <a:pt x="895" y="1922"/>
                    </a:lnTo>
                    <a:lnTo>
                      <a:pt x="419" y="1980"/>
                    </a:lnTo>
                    <a:lnTo>
                      <a:pt x="0" y="1999"/>
                    </a:lnTo>
                    <a:lnTo>
                      <a:pt x="38" y="2132"/>
                    </a:lnTo>
                    <a:lnTo>
                      <a:pt x="76" y="2284"/>
                    </a:lnTo>
                    <a:lnTo>
                      <a:pt x="134" y="2455"/>
                    </a:lnTo>
                    <a:lnTo>
                      <a:pt x="248" y="2646"/>
                    </a:lnTo>
                    <a:lnTo>
                      <a:pt x="305" y="2741"/>
                    </a:lnTo>
                    <a:lnTo>
                      <a:pt x="400" y="2817"/>
                    </a:lnTo>
                    <a:lnTo>
                      <a:pt x="476" y="2893"/>
                    </a:lnTo>
                    <a:lnTo>
                      <a:pt x="590" y="2969"/>
                    </a:lnTo>
                    <a:lnTo>
                      <a:pt x="704" y="3026"/>
                    </a:lnTo>
                    <a:lnTo>
                      <a:pt x="838" y="3064"/>
                    </a:lnTo>
                    <a:lnTo>
                      <a:pt x="914" y="3083"/>
                    </a:lnTo>
                    <a:lnTo>
                      <a:pt x="990" y="3064"/>
                    </a:lnTo>
                    <a:lnTo>
                      <a:pt x="1085" y="3045"/>
                    </a:lnTo>
                    <a:lnTo>
                      <a:pt x="1294" y="2950"/>
                    </a:lnTo>
                    <a:lnTo>
                      <a:pt x="1542" y="2798"/>
                    </a:lnTo>
                    <a:lnTo>
                      <a:pt x="1789" y="2607"/>
                    </a:lnTo>
                    <a:lnTo>
                      <a:pt x="2074" y="2360"/>
                    </a:lnTo>
                    <a:lnTo>
                      <a:pt x="2360" y="2113"/>
                    </a:lnTo>
                    <a:lnTo>
                      <a:pt x="2912" y="1542"/>
                    </a:lnTo>
                    <a:lnTo>
                      <a:pt x="3445" y="971"/>
                    </a:lnTo>
                    <a:lnTo>
                      <a:pt x="3882" y="476"/>
                    </a:lnTo>
                    <a:lnTo>
                      <a:pt x="4282" y="0"/>
                    </a:lnTo>
                    <a:close/>
                  </a:path>
                </a:pathLst>
              </a:custGeom>
              <a:solidFill>
                <a:srgbClr val="01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32"/>
              <p:cNvSpPr/>
              <p:nvPr/>
            </p:nvSpPr>
            <p:spPr>
              <a:xfrm>
                <a:off x="4858250" y="3857475"/>
                <a:ext cx="107050" cy="77100"/>
              </a:xfrm>
              <a:custGeom>
                <a:avLst/>
                <a:gdLst/>
                <a:ahLst/>
                <a:cxnLst/>
                <a:rect l="l" t="t" r="r" b="b"/>
                <a:pathLst>
                  <a:path w="4282" h="3084" fill="none" extrusionOk="0">
                    <a:moveTo>
                      <a:pt x="4282" y="0"/>
                    </a:moveTo>
                    <a:lnTo>
                      <a:pt x="4282" y="0"/>
                    </a:lnTo>
                    <a:lnTo>
                      <a:pt x="4282" y="0"/>
                    </a:lnTo>
                    <a:lnTo>
                      <a:pt x="4282" y="0"/>
                    </a:lnTo>
                    <a:lnTo>
                      <a:pt x="3559" y="533"/>
                    </a:lnTo>
                    <a:lnTo>
                      <a:pt x="2874" y="1009"/>
                    </a:lnTo>
                    <a:lnTo>
                      <a:pt x="2284" y="1409"/>
                    </a:lnTo>
                    <a:lnTo>
                      <a:pt x="2055" y="1561"/>
                    </a:lnTo>
                    <a:lnTo>
                      <a:pt x="1865" y="1656"/>
                    </a:lnTo>
                    <a:lnTo>
                      <a:pt x="1865" y="1656"/>
                    </a:lnTo>
                    <a:lnTo>
                      <a:pt x="1637" y="1751"/>
                    </a:lnTo>
                    <a:lnTo>
                      <a:pt x="1389" y="1827"/>
                    </a:lnTo>
                    <a:lnTo>
                      <a:pt x="1142" y="1884"/>
                    </a:lnTo>
                    <a:lnTo>
                      <a:pt x="895" y="1922"/>
                    </a:lnTo>
                    <a:lnTo>
                      <a:pt x="419" y="1980"/>
                    </a:lnTo>
                    <a:lnTo>
                      <a:pt x="0" y="1999"/>
                    </a:lnTo>
                    <a:lnTo>
                      <a:pt x="0" y="1999"/>
                    </a:lnTo>
                    <a:lnTo>
                      <a:pt x="38" y="2132"/>
                    </a:lnTo>
                    <a:lnTo>
                      <a:pt x="76" y="2284"/>
                    </a:lnTo>
                    <a:lnTo>
                      <a:pt x="134" y="2455"/>
                    </a:lnTo>
                    <a:lnTo>
                      <a:pt x="248" y="2646"/>
                    </a:lnTo>
                    <a:lnTo>
                      <a:pt x="305" y="2741"/>
                    </a:lnTo>
                    <a:lnTo>
                      <a:pt x="400" y="2817"/>
                    </a:lnTo>
                    <a:lnTo>
                      <a:pt x="476" y="2893"/>
                    </a:lnTo>
                    <a:lnTo>
                      <a:pt x="590" y="2969"/>
                    </a:lnTo>
                    <a:lnTo>
                      <a:pt x="704" y="3026"/>
                    </a:lnTo>
                    <a:lnTo>
                      <a:pt x="838" y="3064"/>
                    </a:lnTo>
                    <a:lnTo>
                      <a:pt x="838" y="3064"/>
                    </a:lnTo>
                    <a:lnTo>
                      <a:pt x="914" y="3083"/>
                    </a:lnTo>
                    <a:lnTo>
                      <a:pt x="914" y="3083"/>
                    </a:lnTo>
                    <a:lnTo>
                      <a:pt x="990" y="3064"/>
                    </a:lnTo>
                    <a:lnTo>
                      <a:pt x="1085" y="3045"/>
                    </a:lnTo>
                    <a:lnTo>
                      <a:pt x="1294" y="2950"/>
                    </a:lnTo>
                    <a:lnTo>
                      <a:pt x="1542" y="2798"/>
                    </a:lnTo>
                    <a:lnTo>
                      <a:pt x="1789" y="2607"/>
                    </a:lnTo>
                    <a:lnTo>
                      <a:pt x="2074" y="2360"/>
                    </a:lnTo>
                    <a:lnTo>
                      <a:pt x="2360" y="2113"/>
                    </a:lnTo>
                    <a:lnTo>
                      <a:pt x="2912" y="1542"/>
                    </a:lnTo>
                    <a:lnTo>
                      <a:pt x="3445" y="971"/>
                    </a:lnTo>
                    <a:lnTo>
                      <a:pt x="3882" y="476"/>
                    </a:lnTo>
                    <a:lnTo>
                      <a:pt x="428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32"/>
              <p:cNvSpPr/>
              <p:nvPr/>
            </p:nvSpPr>
            <p:spPr>
              <a:xfrm>
                <a:off x="4912000" y="4054900"/>
                <a:ext cx="305450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2218" h="20" extrusionOk="0">
                    <a:moveTo>
                      <a:pt x="1" y="20"/>
                    </a:moveTo>
                    <a:lnTo>
                      <a:pt x="1" y="20"/>
                    </a:lnTo>
                    <a:lnTo>
                      <a:pt x="1" y="20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1" y="20"/>
                    </a:lnTo>
                    <a:close/>
                    <a:moveTo>
                      <a:pt x="12217" y="1"/>
                    </a:moveTo>
                    <a:lnTo>
                      <a:pt x="12217" y="1"/>
                    </a:lnTo>
                    <a:lnTo>
                      <a:pt x="12217" y="1"/>
                    </a:lnTo>
                    <a:lnTo>
                      <a:pt x="12217" y="1"/>
                    </a:lnTo>
                    <a:lnTo>
                      <a:pt x="12217" y="1"/>
                    </a:lnTo>
                    <a:lnTo>
                      <a:pt x="12217" y="1"/>
                    </a:lnTo>
                    <a:close/>
                  </a:path>
                </a:pathLst>
              </a:custGeom>
              <a:solidFill>
                <a:srgbClr val="C3AB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32"/>
              <p:cNvSpPr/>
              <p:nvPr/>
            </p:nvSpPr>
            <p:spPr>
              <a:xfrm>
                <a:off x="4912000" y="4055375"/>
                <a:ext cx="5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32"/>
              <p:cNvSpPr/>
              <p:nvPr/>
            </p:nvSpPr>
            <p:spPr>
              <a:xfrm>
                <a:off x="5217425" y="4054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32"/>
              <p:cNvSpPr/>
              <p:nvPr/>
            </p:nvSpPr>
            <p:spPr>
              <a:xfrm>
                <a:off x="4912000" y="4043475"/>
                <a:ext cx="30545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2218" h="477" extrusionOk="0">
                    <a:moveTo>
                      <a:pt x="4682" y="1"/>
                    </a:moveTo>
                    <a:lnTo>
                      <a:pt x="4092" y="20"/>
                    </a:lnTo>
                    <a:lnTo>
                      <a:pt x="3388" y="77"/>
                    </a:lnTo>
                    <a:lnTo>
                      <a:pt x="2627" y="153"/>
                    </a:lnTo>
                    <a:lnTo>
                      <a:pt x="1865" y="229"/>
                    </a:lnTo>
                    <a:lnTo>
                      <a:pt x="591" y="401"/>
                    </a:lnTo>
                    <a:lnTo>
                      <a:pt x="1" y="477"/>
                    </a:lnTo>
                    <a:lnTo>
                      <a:pt x="20" y="477"/>
                    </a:lnTo>
                    <a:lnTo>
                      <a:pt x="12217" y="458"/>
                    </a:lnTo>
                    <a:lnTo>
                      <a:pt x="11152" y="420"/>
                    </a:lnTo>
                    <a:lnTo>
                      <a:pt x="8887" y="324"/>
                    </a:lnTo>
                    <a:lnTo>
                      <a:pt x="7650" y="267"/>
                    </a:lnTo>
                    <a:lnTo>
                      <a:pt x="6547" y="210"/>
                    </a:lnTo>
                    <a:lnTo>
                      <a:pt x="5690" y="134"/>
                    </a:lnTo>
                    <a:lnTo>
                      <a:pt x="5405" y="77"/>
                    </a:lnTo>
                    <a:lnTo>
                      <a:pt x="5234" y="39"/>
                    </a:lnTo>
                    <a:lnTo>
                      <a:pt x="5234" y="39"/>
                    </a:lnTo>
                    <a:lnTo>
                      <a:pt x="5805" y="286"/>
                    </a:lnTo>
                    <a:lnTo>
                      <a:pt x="4682" y="1"/>
                    </a:lnTo>
                    <a:close/>
                  </a:path>
                </a:pathLst>
              </a:custGeom>
              <a:solidFill>
                <a:srgbClr val="718F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32"/>
              <p:cNvSpPr/>
              <p:nvPr/>
            </p:nvSpPr>
            <p:spPr>
              <a:xfrm>
                <a:off x="4912000" y="4043475"/>
                <a:ext cx="30545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2218" h="477" fill="none" extrusionOk="0">
                    <a:moveTo>
                      <a:pt x="4682" y="1"/>
                    </a:moveTo>
                    <a:lnTo>
                      <a:pt x="4682" y="1"/>
                    </a:lnTo>
                    <a:lnTo>
                      <a:pt x="4092" y="20"/>
                    </a:lnTo>
                    <a:lnTo>
                      <a:pt x="3388" y="77"/>
                    </a:lnTo>
                    <a:lnTo>
                      <a:pt x="2627" y="153"/>
                    </a:lnTo>
                    <a:lnTo>
                      <a:pt x="1865" y="229"/>
                    </a:lnTo>
                    <a:lnTo>
                      <a:pt x="591" y="401"/>
                    </a:lnTo>
                    <a:lnTo>
                      <a:pt x="1" y="477"/>
                    </a:lnTo>
                    <a:lnTo>
                      <a:pt x="1" y="477"/>
                    </a:lnTo>
                    <a:lnTo>
                      <a:pt x="20" y="477"/>
                    </a:lnTo>
                    <a:lnTo>
                      <a:pt x="12217" y="458"/>
                    </a:lnTo>
                    <a:lnTo>
                      <a:pt x="12217" y="458"/>
                    </a:lnTo>
                    <a:lnTo>
                      <a:pt x="12217" y="458"/>
                    </a:lnTo>
                    <a:lnTo>
                      <a:pt x="12217" y="458"/>
                    </a:lnTo>
                    <a:lnTo>
                      <a:pt x="11152" y="420"/>
                    </a:lnTo>
                    <a:lnTo>
                      <a:pt x="8887" y="324"/>
                    </a:lnTo>
                    <a:lnTo>
                      <a:pt x="7650" y="267"/>
                    </a:lnTo>
                    <a:lnTo>
                      <a:pt x="6547" y="210"/>
                    </a:lnTo>
                    <a:lnTo>
                      <a:pt x="5690" y="134"/>
                    </a:lnTo>
                    <a:lnTo>
                      <a:pt x="5405" y="77"/>
                    </a:lnTo>
                    <a:lnTo>
                      <a:pt x="5234" y="39"/>
                    </a:lnTo>
                    <a:lnTo>
                      <a:pt x="5234" y="39"/>
                    </a:lnTo>
                    <a:lnTo>
                      <a:pt x="5805" y="286"/>
                    </a:lnTo>
                    <a:lnTo>
                      <a:pt x="5805" y="286"/>
                    </a:lnTo>
                    <a:lnTo>
                      <a:pt x="468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2"/>
              <p:cNvSpPr/>
              <p:nvPr/>
            </p:nvSpPr>
            <p:spPr>
              <a:xfrm>
                <a:off x="5029025" y="4043475"/>
                <a:ext cx="28100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287" extrusionOk="0">
                    <a:moveTo>
                      <a:pt x="1" y="1"/>
                    </a:moveTo>
                    <a:lnTo>
                      <a:pt x="1124" y="286"/>
                    </a:lnTo>
                    <a:lnTo>
                      <a:pt x="553" y="39"/>
                    </a:lnTo>
                    <a:lnTo>
                      <a:pt x="457" y="20"/>
                    </a:lnTo>
                    <a:lnTo>
                      <a:pt x="343" y="1"/>
                    </a:lnTo>
                    <a:close/>
                  </a:path>
                </a:pathLst>
              </a:custGeom>
              <a:solidFill>
                <a:srgbClr val="0101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2"/>
              <p:cNvSpPr/>
              <p:nvPr/>
            </p:nvSpPr>
            <p:spPr>
              <a:xfrm>
                <a:off x="5029025" y="4043475"/>
                <a:ext cx="28100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287" fill="none" extrusionOk="0">
                    <a:moveTo>
                      <a:pt x="39" y="1"/>
                    </a:moveTo>
                    <a:lnTo>
                      <a:pt x="39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124" y="286"/>
                    </a:lnTo>
                    <a:lnTo>
                      <a:pt x="1124" y="286"/>
                    </a:lnTo>
                    <a:lnTo>
                      <a:pt x="553" y="39"/>
                    </a:lnTo>
                    <a:lnTo>
                      <a:pt x="553" y="39"/>
                    </a:lnTo>
                    <a:lnTo>
                      <a:pt x="553" y="39"/>
                    </a:lnTo>
                    <a:lnTo>
                      <a:pt x="553" y="39"/>
                    </a:lnTo>
                    <a:lnTo>
                      <a:pt x="457" y="20"/>
                    </a:lnTo>
                    <a:lnTo>
                      <a:pt x="343" y="1"/>
                    </a:lnTo>
                    <a:lnTo>
                      <a:pt x="3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2"/>
              <p:cNvSpPr/>
              <p:nvPr/>
            </p:nvSpPr>
            <p:spPr>
              <a:xfrm>
                <a:off x="5499050" y="3827025"/>
                <a:ext cx="97550" cy="116575"/>
              </a:xfrm>
              <a:custGeom>
                <a:avLst/>
                <a:gdLst/>
                <a:ahLst/>
                <a:cxnLst/>
                <a:rect l="l" t="t" r="r" b="b"/>
                <a:pathLst>
                  <a:path w="3902" h="4663" extrusionOk="0">
                    <a:moveTo>
                      <a:pt x="667" y="1"/>
                    </a:moveTo>
                    <a:lnTo>
                      <a:pt x="1" y="1199"/>
                    </a:lnTo>
                    <a:lnTo>
                      <a:pt x="3902" y="4663"/>
                    </a:lnTo>
                    <a:lnTo>
                      <a:pt x="2246" y="39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2"/>
              <p:cNvSpPr/>
              <p:nvPr/>
            </p:nvSpPr>
            <p:spPr>
              <a:xfrm>
                <a:off x="5316850" y="3523025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2"/>
              <p:cNvSpPr/>
              <p:nvPr/>
            </p:nvSpPr>
            <p:spPr>
              <a:xfrm>
                <a:off x="5316850" y="3523025"/>
                <a:ext cx="25" cy="5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32"/>
              <p:cNvSpPr/>
              <p:nvPr/>
            </p:nvSpPr>
            <p:spPr>
              <a:xfrm>
                <a:off x="5002400" y="3523025"/>
                <a:ext cx="314475" cy="433900"/>
              </a:xfrm>
              <a:custGeom>
                <a:avLst/>
                <a:gdLst/>
                <a:ahLst/>
                <a:cxnLst/>
                <a:rect l="l" t="t" r="r" b="b"/>
                <a:pathLst>
                  <a:path w="12579" h="17356" extrusionOk="0">
                    <a:moveTo>
                      <a:pt x="12578" y="1"/>
                    </a:moveTo>
                    <a:lnTo>
                      <a:pt x="12480" y="141"/>
                    </a:lnTo>
                    <a:lnTo>
                      <a:pt x="12578" y="20"/>
                    </a:lnTo>
                    <a:lnTo>
                      <a:pt x="12578" y="1"/>
                    </a:lnTo>
                    <a:close/>
                    <a:moveTo>
                      <a:pt x="12480" y="141"/>
                    </a:moveTo>
                    <a:lnTo>
                      <a:pt x="10809" y="2208"/>
                    </a:lnTo>
                    <a:lnTo>
                      <a:pt x="7212" y="6699"/>
                    </a:lnTo>
                    <a:lnTo>
                      <a:pt x="5309" y="9116"/>
                    </a:lnTo>
                    <a:lnTo>
                      <a:pt x="3597" y="11285"/>
                    </a:lnTo>
                    <a:lnTo>
                      <a:pt x="2360" y="12903"/>
                    </a:lnTo>
                    <a:lnTo>
                      <a:pt x="1979" y="13417"/>
                    </a:lnTo>
                    <a:lnTo>
                      <a:pt x="1789" y="13702"/>
                    </a:lnTo>
                    <a:lnTo>
                      <a:pt x="1313" y="14615"/>
                    </a:lnTo>
                    <a:lnTo>
                      <a:pt x="723" y="15833"/>
                    </a:lnTo>
                    <a:lnTo>
                      <a:pt x="0" y="17356"/>
                    </a:lnTo>
                    <a:lnTo>
                      <a:pt x="1028" y="16252"/>
                    </a:lnTo>
                    <a:lnTo>
                      <a:pt x="1770" y="15415"/>
                    </a:lnTo>
                    <a:lnTo>
                      <a:pt x="2036" y="15110"/>
                    </a:lnTo>
                    <a:lnTo>
                      <a:pt x="2189" y="14920"/>
                    </a:lnTo>
                    <a:lnTo>
                      <a:pt x="2664" y="14216"/>
                    </a:lnTo>
                    <a:lnTo>
                      <a:pt x="3844" y="12503"/>
                    </a:lnTo>
                    <a:lnTo>
                      <a:pt x="7364" y="7460"/>
                    </a:lnTo>
                    <a:lnTo>
                      <a:pt x="12480" y="14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32"/>
              <p:cNvSpPr/>
              <p:nvPr/>
            </p:nvSpPr>
            <p:spPr>
              <a:xfrm>
                <a:off x="5641775" y="3600575"/>
                <a:ext cx="744050" cy="921525"/>
              </a:xfrm>
              <a:custGeom>
                <a:avLst/>
                <a:gdLst/>
                <a:ahLst/>
                <a:cxnLst/>
                <a:rect l="l" t="t" r="r" b="b"/>
                <a:pathLst>
                  <a:path w="29762" h="36861" extrusionOk="0">
                    <a:moveTo>
                      <a:pt x="952" y="1"/>
                    </a:moveTo>
                    <a:lnTo>
                      <a:pt x="1237" y="743"/>
                    </a:lnTo>
                    <a:lnTo>
                      <a:pt x="1504" y="1485"/>
                    </a:lnTo>
                    <a:lnTo>
                      <a:pt x="1732" y="2227"/>
                    </a:lnTo>
                    <a:lnTo>
                      <a:pt x="1960" y="2969"/>
                    </a:lnTo>
                    <a:lnTo>
                      <a:pt x="2132" y="3711"/>
                    </a:lnTo>
                    <a:lnTo>
                      <a:pt x="2284" y="4434"/>
                    </a:lnTo>
                    <a:lnTo>
                      <a:pt x="2398" y="5158"/>
                    </a:lnTo>
                    <a:lnTo>
                      <a:pt x="2455" y="5862"/>
                    </a:lnTo>
                    <a:lnTo>
                      <a:pt x="2531" y="6946"/>
                    </a:lnTo>
                    <a:lnTo>
                      <a:pt x="2588" y="8031"/>
                    </a:lnTo>
                    <a:lnTo>
                      <a:pt x="2626" y="9078"/>
                    </a:lnTo>
                    <a:lnTo>
                      <a:pt x="2645" y="10124"/>
                    </a:lnTo>
                    <a:lnTo>
                      <a:pt x="2664" y="11114"/>
                    </a:lnTo>
                    <a:lnTo>
                      <a:pt x="2664" y="12065"/>
                    </a:lnTo>
                    <a:lnTo>
                      <a:pt x="2645" y="12979"/>
                    </a:lnTo>
                    <a:lnTo>
                      <a:pt x="2607" y="13835"/>
                    </a:lnTo>
                    <a:lnTo>
                      <a:pt x="2550" y="14596"/>
                    </a:lnTo>
                    <a:lnTo>
                      <a:pt x="2493" y="15300"/>
                    </a:lnTo>
                    <a:lnTo>
                      <a:pt x="2417" y="15928"/>
                    </a:lnTo>
                    <a:lnTo>
                      <a:pt x="2322" y="16442"/>
                    </a:lnTo>
                    <a:lnTo>
                      <a:pt x="2208" y="16861"/>
                    </a:lnTo>
                    <a:lnTo>
                      <a:pt x="2151" y="17032"/>
                    </a:lnTo>
                    <a:lnTo>
                      <a:pt x="2094" y="17184"/>
                    </a:lnTo>
                    <a:lnTo>
                      <a:pt x="2017" y="17298"/>
                    </a:lnTo>
                    <a:lnTo>
                      <a:pt x="1941" y="17374"/>
                    </a:lnTo>
                    <a:lnTo>
                      <a:pt x="1865" y="17431"/>
                    </a:lnTo>
                    <a:lnTo>
                      <a:pt x="1789" y="17450"/>
                    </a:lnTo>
                    <a:lnTo>
                      <a:pt x="1770" y="17431"/>
                    </a:lnTo>
                    <a:lnTo>
                      <a:pt x="1656" y="17412"/>
                    </a:lnTo>
                    <a:lnTo>
                      <a:pt x="1542" y="17393"/>
                    </a:lnTo>
                    <a:lnTo>
                      <a:pt x="1313" y="17279"/>
                    </a:lnTo>
                    <a:lnTo>
                      <a:pt x="1066" y="17127"/>
                    </a:lnTo>
                    <a:lnTo>
                      <a:pt x="838" y="16956"/>
                    </a:lnTo>
                    <a:lnTo>
                      <a:pt x="609" y="16765"/>
                    </a:lnTo>
                    <a:lnTo>
                      <a:pt x="381" y="16556"/>
                    </a:lnTo>
                    <a:lnTo>
                      <a:pt x="0" y="16157"/>
                    </a:lnTo>
                    <a:lnTo>
                      <a:pt x="438" y="16689"/>
                    </a:lnTo>
                    <a:lnTo>
                      <a:pt x="438" y="16689"/>
                    </a:lnTo>
                    <a:lnTo>
                      <a:pt x="343" y="16518"/>
                    </a:lnTo>
                    <a:lnTo>
                      <a:pt x="5785" y="22056"/>
                    </a:lnTo>
                    <a:lnTo>
                      <a:pt x="9553" y="25899"/>
                    </a:lnTo>
                    <a:lnTo>
                      <a:pt x="11646" y="28050"/>
                    </a:lnTo>
                    <a:lnTo>
                      <a:pt x="12712" y="29268"/>
                    </a:lnTo>
                    <a:lnTo>
                      <a:pt x="13606" y="30257"/>
                    </a:lnTo>
                    <a:lnTo>
                      <a:pt x="14120" y="30809"/>
                    </a:lnTo>
                    <a:lnTo>
                      <a:pt x="14653" y="31380"/>
                    </a:lnTo>
                    <a:lnTo>
                      <a:pt x="15243" y="31970"/>
                    </a:lnTo>
                    <a:lnTo>
                      <a:pt x="15871" y="32579"/>
                    </a:lnTo>
                    <a:lnTo>
                      <a:pt x="16518" y="33188"/>
                    </a:lnTo>
                    <a:lnTo>
                      <a:pt x="17184" y="33778"/>
                    </a:lnTo>
                    <a:lnTo>
                      <a:pt x="17869" y="34348"/>
                    </a:lnTo>
                    <a:lnTo>
                      <a:pt x="18554" y="34881"/>
                    </a:lnTo>
                    <a:lnTo>
                      <a:pt x="19258" y="35395"/>
                    </a:lnTo>
                    <a:lnTo>
                      <a:pt x="19962" y="35852"/>
                    </a:lnTo>
                    <a:lnTo>
                      <a:pt x="20894" y="36194"/>
                    </a:lnTo>
                    <a:lnTo>
                      <a:pt x="21389" y="36366"/>
                    </a:lnTo>
                    <a:lnTo>
                      <a:pt x="21884" y="36518"/>
                    </a:lnTo>
                    <a:lnTo>
                      <a:pt x="22379" y="36651"/>
                    </a:lnTo>
                    <a:lnTo>
                      <a:pt x="22854" y="36765"/>
                    </a:lnTo>
                    <a:lnTo>
                      <a:pt x="23292" y="36822"/>
                    </a:lnTo>
                    <a:lnTo>
                      <a:pt x="23482" y="36841"/>
                    </a:lnTo>
                    <a:lnTo>
                      <a:pt x="23673" y="36860"/>
                    </a:lnTo>
                    <a:lnTo>
                      <a:pt x="25138" y="36841"/>
                    </a:lnTo>
                    <a:lnTo>
                      <a:pt x="26870" y="36803"/>
                    </a:lnTo>
                    <a:lnTo>
                      <a:pt x="28944" y="36746"/>
                    </a:lnTo>
                    <a:lnTo>
                      <a:pt x="29077" y="36708"/>
                    </a:lnTo>
                    <a:lnTo>
                      <a:pt x="29210" y="36689"/>
                    </a:lnTo>
                    <a:lnTo>
                      <a:pt x="29477" y="36613"/>
                    </a:lnTo>
                    <a:lnTo>
                      <a:pt x="29591" y="36575"/>
                    </a:lnTo>
                    <a:lnTo>
                      <a:pt x="29686" y="36518"/>
                    </a:lnTo>
                    <a:lnTo>
                      <a:pt x="29743" y="36442"/>
                    </a:lnTo>
                    <a:lnTo>
                      <a:pt x="29762" y="36385"/>
                    </a:lnTo>
                    <a:lnTo>
                      <a:pt x="29762" y="36328"/>
                    </a:lnTo>
                    <a:lnTo>
                      <a:pt x="29762" y="36251"/>
                    </a:lnTo>
                    <a:lnTo>
                      <a:pt x="29724" y="36137"/>
                    </a:lnTo>
                    <a:lnTo>
                      <a:pt x="29667" y="36004"/>
                    </a:lnTo>
                    <a:lnTo>
                      <a:pt x="29515" y="35681"/>
                    </a:lnTo>
                    <a:lnTo>
                      <a:pt x="29020" y="34862"/>
                    </a:lnTo>
                    <a:lnTo>
                      <a:pt x="28753" y="34387"/>
                    </a:lnTo>
                    <a:lnTo>
                      <a:pt x="28487" y="33873"/>
                    </a:lnTo>
                    <a:lnTo>
                      <a:pt x="28354" y="33606"/>
                    </a:lnTo>
                    <a:lnTo>
                      <a:pt x="28240" y="33340"/>
                    </a:lnTo>
                    <a:lnTo>
                      <a:pt x="28145" y="33074"/>
                    </a:lnTo>
                    <a:lnTo>
                      <a:pt x="28068" y="32807"/>
                    </a:lnTo>
                    <a:lnTo>
                      <a:pt x="28030" y="32560"/>
                    </a:lnTo>
                    <a:lnTo>
                      <a:pt x="28030" y="32217"/>
                    </a:lnTo>
                    <a:lnTo>
                      <a:pt x="28049" y="31589"/>
                    </a:lnTo>
                    <a:lnTo>
                      <a:pt x="28087" y="30790"/>
                    </a:lnTo>
                    <a:lnTo>
                      <a:pt x="28221" y="28754"/>
                    </a:lnTo>
                    <a:lnTo>
                      <a:pt x="28411" y="26242"/>
                    </a:lnTo>
                    <a:lnTo>
                      <a:pt x="28506" y="24834"/>
                    </a:lnTo>
                    <a:lnTo>
                      <a:pt x="28601" y="23388"/>
                    </a:lnTo>
                    <a:lnTo>
                      <a:pt x="28316" y="24739"/>
                    </a:lnTo>
                    <a:lnTo>
                      <a:pt x="28030" y="26052"/>
                    </a:lnTo>
                    <a:lnTo>
                      <a:pt x="27650" y="27555"/>
                    </a:lnTo>
                    <a:lnTo>
                      <a:pt x="27459" y="28316"/>
                    </a:lnTo>
                    <a:lnTo>
                      <a:pt x="27231" y="29058"/>
                    </a:lnTo>
                    <a:lnTo>
                      <a:pt x="27022" y="29743"/>
                    </a:lnTo>
                    <a:lnTo>
                      <a:pt x="26793" y="30371"/>
                    </a:lnTo>
                    <a:lnTo>
                      <a:pt x="26584" y="30885"/>
                    </a:lnTo>
                    <a:lnTo>
                      <a:pt x="26470" y="31113"/>
                    </a:lnTo>
                    <a:lnTo>
                      <a:pt x="26356" y="31285"/>
                    </a:lnTo>
                    <a:lnTo>
                      <a:pt x="26242" y="31437"/>
                    </a:lnTo>
                    <a:lnTo>
                      <a:pt x="26146" y="31551"/>
                    </a:lnTo>
                    <a:lnTo>
                      <a:pt x="26051" y="31627"/>
                    </a:lnTo>
                    <a:lnTo>
                      <a:pt x="25937" y="31646"/>
                    </a:lnTo>
                    <a:lnTo>
                      <a:pt x="25290" y="31665"/>
                    </a:lnTo>
                    <a:lnTo>
                      <a:pt x="24776" y="31646"/>
                    </a:lnTo>
                    <a:lnTo>
                      <a:pt x="24129" y="31608"/>
                    </a:lnTo>
                    <a:lnTo>
                      <a:pt x="23387" y="31513"/>
                    </a:lnTo>
                    <a:lnTo>
                      <a:pt x="22969" y="31437"/>
                    </a:lnTo>
                    <a:lnTo>
                      <a:pt x="22531" y="31361"/>
                    </a:lnTo>
                    <a:lnTo>
                      <a:pt x="22036" y="31247"/>
                    </a:lnTo>
                    <a:lnTo>
                      <a:pt x="21522" y="31133"/>
                    </a:lnTo>
                    <a:lnTo>
                      <a:pt x="20971" y="30980"/>
                    </a:lnTo>
                    <a:lnTo>
                      <a:pt x="20381" y="30790"/>
                    </a:lnTo>
                    <a:lnTo>
                      <a:pt x="19753" y="30581"/>
                    </a:lnTo>
                    <a:lnTo>
                      <a:pt x="19087" y="30352"/>
                    </a:lnTo>
                    <a:lnTo>
                      <a:pt x="18383" y="30086"/>
                    </a:lnTo>
                    <a:lnTo>
                      <a:pt x="17621" y="29781"/>
                    </a:lnTo>
                    <a:lnTo>
                      <a:pt x="17165" y="29591"/>
                    </a:lnTo>
                    <a:lnTo>
                      <a:pt x="16689" y="29344"/>
                    </a:lnTo>
                    <a:lnTo>
                      <a:pt x="16213" y="29077"/>
                    </a:lnTo>
                    <a:lnTo>
                      <a:pt x="15738" y="28792"/>
                    </a:lnTo>
                    <a:lnTo>
                      <a:pt x="15262" y="28487"/>
                    </a:lnTo>
                    <a:lnTo>
                      <a:pt x="14786" y="28145"/>
                    </a:lnTo>
                    <a:lnTo>
                      <a:pt x="14310" y="27802"/>
                    </a:lnTo>
                    <a:lnTo>
                      <a:pt x="13835" y="27441"/>
                    </a:lnTo>
                    <a:lnTo>
                      <a:pt x="13359" y="27060"/>
                    </a:lnTo>
                    <a:lnTo>
                      <a:pt x="12902" y="26680"/>
                    </a:lnTo>
                    <a:lnTo>
                      <a:pt x="11989" y="25880"/>
                    </a:lnTo>
                    <a:lnTo>
                      <a:pt x="11132" y="25062"/>
                    </a:lnTo>
                    <a:lnTo>
                      <a:pt x="10295" y="24263"/>
                    </a:lnTo>
                    <a:lnTo>
                      <a:pt x="9534" y="23464"/>
                    </a:lnTo>
                    <a:lnTo>
                      <a:pt x="8830" y="22722"/>
                    </a:lnTo>
                    <a:lnTo>
                      <a:pt x="8221" y="22056"/>
                    </a:lnTo>
                    <a:lnTo>
                      <a:pt x="7688" y="21447"/>
                    </a:lnTo>
                    <a:lnTo>
                      <a:pt x="6946" y="20571"/>
                    </a:lnTo>
                    <a:lnTo>
                      <a:pt x="6680" y="20248"/>
                    </a:lnTo>
                    <a:lnTo>
                      <a:pt x="6680" y="20248"/>
                    </a:lnTo>
                    <a:lnTo>
                      <a:pt x="7365" y="20914"/>
                    </a:lnTo>
                    <a:lnTo>
                      <a:pt x="8164" y="21637"/>
                    </a:lnTo>
                    <a:lnTo>
                      <a:pt x="9172" y="22550"/>
                    </a:lnTo>
                    <a:lnTo>
                      <a:pt x="10352" y="23540"/>
                    </a:lnTo>
                    <a:lnTo>
                      <a:pt x="10980" y="24054"/>
                    </a:lnTo>
                    <a:lnTo>
                      <a:pt x="11627" y="24567"/>
                    </a:lnTo>
                    <a:lnTo>
                      <a:pt x="12274" y="25062"/>
                    </a:lnTo>
                    <a:lnTo>
                      <a:pt x="12940" y="25538"/>
                    </a:lnTo>
                    <a:lnTo>
                      <a:pt x="13606" y="25995"/>
                    </a:lnTo>
                    <a:lnTo>
                      <a:pt x="14272" y="26413"/>
                    </a:lnTo>
                    <a:lnTo>
                      <a:pt x="14881" y="26775"/>
                    </a:lnTo>
                    <a:lnTo>
                      <a:pt x="15547" y="27136"/>
                    </a:lnTo>
                    <a:lnTo>
                      <a:pt x="16213" y="27498"/>
                    </a:lnTo>
                    <a:lnTo>
                      <a:pt x="16917" y="27859"/>
                    </a:lnTo>
                    <a:lnTo>
                      <a:pt x="17621" y="28221"/>
                    </a:lnTo>
                    <a:lnTo>
                      <a:pt x="18325" y="28545"/>
                    </a:lnTo>
                    <a:lnTo>
                      <a:pt x="19030" y="28868"/>
                    </a:lnTo>
                    <a:lnTo>
                      <a:pt x="19715" y="29173"/>
                    </a:lnTo>
                    <a:lnTo>
                      <a:pt x="20400" y="29458"/>
                    </a:lnTo>
                    <a:lnTo>
                      <a:pt x="21047" y="29724"/>
                    </a:lnTo>
                    <a:lnTo>
                      <a:pt x="21675" y="29934"/>
                    </a:lnTo>
                    <a:lnTo>
                      <a:pt x="22265" y="30124"/>
                    </a:lnTo>
                    <a:lnTo>
                      <a:pt x="22797" y="30295"/>
                    </a:lnTo>
                    <a:lnTo>
                      <a:pt x="23292" y="30409"/>
                    </a:lnTo>
                    <a:lnTo>
                      <a:pt x="23730" y="30466"/>
                    </a:lnTo>
                    <a:lnTo>
                      <a:pt x="24110" y="30505"/>
                    </a:lnTo>
                    <a:lnTo>
                      <a:pt x="24282" y="30486"/>
                    </a:lnTo>
                    <a:lnTo>
                      <a:pt x="24434" y="30466"/>
                    </a:lnTo>
                    <a:lnTo>
                      <a:pt x="24586" y="30409"/>
                    </a:lnTo>
                    <a:lnTo>
                      <a:pt x="24719" y="30333"/>
                    </a:lnTo>
                    <a:lnTo>
                      <a:pt x="24872" y="30219"/>
                    </a:lnTo>
                    <a:lnTo>
                      <a:pt x="25043" y="30067"/>
                    </a:lnTo>
                    <a:lnTo>
                      <a:pt x="25195" y="29896"/>
                    </a:lnTo>
                    <a:lnTo>
                      <a:pt x="25366" y="29686"/>
                    </a:lnTo>
                    <a:lnTo>
                      <a:pt x="25690" y="29230"/>
                    </a:lnTo>
                    <a:lnTo>
                      <a:pt x="26032" y="28697"/>
                    </a:lnTo>
                    <a:lnTo>
                      <a:pt x="26375" y="28107"/>
                    </a:lnTo>
                    <a:lnTo>
                      <a:pt x="26717" y="27479"/>
                    </a:lnTo>
                    <a:lnTo>
                      <a:pt x="27041" y="26832"/>
                    </a:lnTo>
                    <a:lnTo>
                      <a:pt x="27364" y="26185"/>
                    </a:lnTo>
                    <a:lnTo>
                      <a:pt x="27650" y="25576"/>
                    </a:lnTo>
                    <a:lnTo>
                      <a:pt x="28145" y="24472"/>
                    </a:lnTo>
                    <a:lnTo>
                      <a:pt x="28468" y="23692"/>
                    </a:lnTo>
                    <a:lnTo>
                      <a:pt x="28601" y="23388"/>
                    </a:lnTo>
                    <a:lnTo>
                      <a:pt x="28677" y="21903"/>
                    </a:lnTo>
                    <a:lnTo>
                      <a:pt x="28734" y="20381"/>
                    </a:lnTo>
                    <a:lnTo>
                      <a:pt x="28792" y="18859"/>
                    </a:lnTo>
                    <a:lnTo>
                      <a:pt x="28792" y="17336"/>
                    </a:lnTo>
                    <a:lnTo>
                      <a:pt x="28792" y="16366"/>
                    </a:lnTo>
                    <a:lnTo>
                      <a:pt x="28772" y="15395"/>
                    </a:lnTo>
                    <a:lnTo>
                      <a:pt x="28734" y="14463"/>
                    </a:lnTo>
                    <a:lnTo>
                      <a:pt x="28677" y="13530"/>
                    </a:lnTo>
                    <a:lnTo>
                      <a:pt x="28601" y="12636"/>
                    </a:lnTo>
                    <a:lnTo>
                      <a:pt x="28525" y="11761"/>
                    </a:lnTo>
                    <a:lnTo>
                      <a:pt x="28411" y="10904"/>
                    </a:lnTo>
                    <a:lnTo>
                      <a:pt x="28278" y="10105"/>
                    </a:lnTo>
                    <a:lnTo>
                      <a:pt x="27992" y="10257"/>
                    </a:lnTo>
                    <a:lnTo>
                      <a:pt x="27631" y="10429"/>
                    </a:lnTo>
                    <a:lnTo>
                      <a:pt x="27174" y="10619"/>
                    </a:lnTo>
                    <a:lnTo>
                      <a:pt x="26622" y="10790"/>
                    </a:lnTo>
                    <a:lnTo>
                      <a:pt x="26318" y="10885"/>
                    </a:lnTo>
                    <a:lnTo>
                      <a:pt x="25975" y="10962"/>
                    </a:lnTo>
                    <a:lnTo>
                      <a:pt x="25614" y="11019"/>
                    </a:lnTo>
                    <a:lnTo>
                      <a:pt x="25233" y="11076"/>
                    </a:lnTo>
                    <a:lnTo>
                      <a:pt x="24814" y="11133"/>
                    </a:lnTo>
                    <a:lnTo>
                      <a:pt x="24377" y="11171"/>
                    </a:lnTo>
                    <a:lnTo>
                      <a:pt x="23920" y="11190"/>
                    </a:lnTo>
                    <a:lnTo>
                      <a:pt x="23425" y="11209"/>
                    </a:lnTo>
                    <a:lnTo>
                      <a:pt x="22931" y="11190"/>
                    </a:lnTo>
                    <a:lnTo>
                      <a:pt x="22417" y="11171"/>
                    </a:lnTo>
                    <a:lnTo>
                      <a:pt x="21865" y="11133"/>
                    </a:lnTo>
                    <a:lnTo>
                      <a:pt x="21294" y="11057"/>
                    </a:lnTo>
                    <a:lnTo>
                      <a:pt x="20704" y="10981"/>
                    </a:lnTo>
                    <a:lnTo>
                      <a:pt x="20095" y="10885"/>
                    </a:lnTo>
                    <a:lnTo>
                      <a:pt x="19448" y="10752"/>
                    </a:lnTo>
                    <a:lnTo>
                      <a:pt x="18763" y="10600"/>
                    </a:lnTo>
                    <a:lnTo>
                      <a:pt x="18097" y="10429"/>
                    </a:lnTo>
                    <a:lnTo>
                      <a:pt x="17412" y="10200"/>
                    </a:lnTo>
                    <a:lnTo>
                      <a:pt x="16689" y="9953"/>
                    </a:lnTo>
                    <a:lnTo>
                      <a:pt x="15966" y="9668"/>
                    </a:lnTo>
                    <a:lnTo>
                      <a:pt x="15243" y="9344"/>
                    </a:lnTo>
                    <a:lnTo>
                      <a:pt x="14501" y="9002"/>
                    </a:lnTo>
                    <a:lnTo>
                      <a:pt x="13758" y="8640"/>
                    </a:lnTo>
                    <a:lnTo>
                      <a:pt x="13016" y="8240"/>
                    </a:lnTo>
                    <a:lnTo>
                      <a:pt x="12255" y="7841"/>
                    </a:lnTo>
                    <a:lnTo>
                      <a:pt x="11513" y="7403"/>
                    </a:lnTo>
                    <a:lnTo>
                      <a:pt x="10771" y="6965"/>
                    </a:lnTo>
                    <a:lnTo>
                      <a:pt x="10029" y="6528"/>
                    </a:lnTo>
                    <a:lnTo>
                      <a:pt x="8602" y="5614"/>
                    </a:lnTo>
                    <a:lnTo>
                      <a:pt x="7231" y="4682"/>
                    </a:lnTo>
                    <a:lnTo>
                      <a:pt x="5937" y="3788"/>
                    </a:lnTo>
                    <a:lnTo>
                      <a:pt x="4739" y="2931"/>
                    </a:lnTo>
                    <a:lnTo>
                      <a:pt x="3673" y="2151"/>
                    </a:lnTo>
                    <a:lnTo>
                      <a:pt x="2760" y="1447"/>
                    </a:lnTo>
                    <a:lnTo>
                      <a:pt x="1428" y="400"/>
                    </a:lnTo>
                    <a:lnTo>
                      <a:pt x="952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2"/>
              <p:cNvSpPr/>
              <p:nvPr/>
            </p:nvSpPr>
            <p:spPr>
              <a:xfrm>
                <a:off x="5631775" y="3992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32"/>
              <p:cNvSpPr/>
              <p:nvPr/>
            </p:nvSpPr>
            <p:spPr>
              <a:xfrm>
                <a:off x="5641775" y="3600575"/>
                <a:ext cx="744050" cy="921525"/>
              </a:xfrm>
              <a:custGeom>
                <a:avLst/>
                <a:gdLst/>
                <a:ahLst/>
                <a:cxnLst/>
                <a:rect l="l" t="t" r="r" b="b"/>
                <a:pathLst>
                  <a:path w="29762" h="36861" fill="none" extrusionOk="0">
                    <a:moveTo>
                      <a:pt x="952" y="1"/>
                    </a:moveTo>
                    <a:lnTo>
                      <a:pt x="952" y="1"/>
                    </a:lnTo>
                    <a:lnTo>
                      <a:pt x="1237" y="743"/>
                    </a:lnTo>
                    <a:lnTo>
                      <a:pt x="1504" y="1485"/>
                    </a:lnTo>
                    <a:lnTo>
                      <a:pt x="1732" y="2227"/>
                    </a:lnTo>
                    <a:lnTo>
                      <a:pt x="1960" y="2969"/>
                    </a:lnTo>
                    <a:lnTo>
                      <a:pt x="2132" y="3711"/>
                    </a:lnTo>
                    <a:lnTo>
                      <a:pt x="2284" y="4434"/>
                    </a:lnTo>
                    <a:lnTo>
                      <a:pt x="2398" y="5158"/>
                    </a:lnTo>
                    <a:lnTo>
                      <a:pt x="2455" y="5862"/>
                    </a:lnTo>
                    <a:lnTo>
                      <a:pt x="2455" y="5862"/>
                    </a:lnTo>
                    <a:lnTo>
                      <a:pt x="2531" y="6946"/>
                    </a:lnTo>
                    <a:lnTo>
                      <a:pt x="2588" y="8031"/>
                    </a:lnTo>
                    <a:lnTo>
                      <a:pt x="2626" y="9078"/>
                    </a:lnTo>
                    <a:lnTo>
                      <a:pt x="2645" y="10124"/>
                    </a:lnTo>
                    <a:lnTo>
                      <a:pt x="2664" y="11114"/>
                    </a:lnTo>
                    <a:lnTo>
                      <a:pt x="2664" y="12065"/>
                    </a:lnTo>
                    <a:lnTo>
                      <a:pt x="2645" y="12979"/>
                    </a:lnTo>
                    <a:lnTo>
                      <a:pt x="2607" y="13835"/>
                    </a:lnTo>
                    <a:lnTo>
                      <a:pt x="2550" y="14596"/>
                    </a:lnTo>
                    <a:lnTo>
                      <a:pt x="2493" y="15300"/>
                    </a:lnTo>
                    <a:lnTo>
                      <a:pt x="2417" y="15928"/>
                    </a:lnTo>
                    <a:lnTo>
                      <a:pt x="2322" y="16442"/>
                    </a:lnTo>
                    <a:lnTo>
                      <a:pt x="2208" y="16861"/>
                    </a:lnTo>
                    <a:lnTo>
                      <a:pt x="2151" y="17032"/>
                    </a:lnTo>
                    <a:lnTo>
                      <a:pt x="2094" y="17184"/>
                    </a:lnTo>
                    <a:lnTo>
                      <a:pt x="2017" y="17298"/>
                    </a:lnTo>
                    <a:lnTo>
                      <a:pt x="1941" y="17374"/>
                    </a:lnTo>
                    <a:lnTo>
                      <a:pt x="1865" y="17431"/>
                    </a:lnTo>
                    <a:lnTo>
                      <a:pt x="1789" y="17450"/>
                    </a:lnTo>
                    <a:lnTo>
                      <a:pt x="1789" y="17450"/>
                    </a:lnTo>
                    <a:lnTo>
                      <a:pt x="1770" y="17431"/>
                    </a:lnTo>
                    <a:lnTo>
                      <a:pt x="1770" y="17431"/>
                    </a:lnTo>
                    <a:lnTo>
                      <a:pt x="1656" y="17412"/>
                    </a:lnTo>
                    <a:lnTo>
                      <a:pt x="1542" y="17393"/>
                    </a:lnTo>
                    <a:lnTo>
                      <a:pt x="1313" y="17279"/>
                    </a:lnTo>
                    <a:lnTo>
                      <a:pt x="1066" y="17127"/>
                    </a:lnTo>
                    <a:lnTo>
                      <a:pt x="838" y="16956"/>
                    </a:lnTo>
                    <a:lnTo>
                      <a:pt x="609" y="16765"/>
                    </a:lnTo>
                    <a:lnTo>
                      <a:pt x="381" y="16556"/>
                    </a:lnTo>
                    <a:lnTo>
                      <a:pt x="0" y="16157"/>
                    </a:lnTo>
                    <a:lnTo>
                      <a:pt x="0" y="16157"/>
                    </a:lnTo>
                    <a:lnTo>
                      <a:pt x="438" y="16689"/>
                    </a:lnTo>
                    <a:lnTo>
                      <a:pt x="343" y="16518"/>
                    </a:lnTo>
                    <a:lnTo>
                      <a:pt x="343" y="16518"/>
                    </a:lnTo>
                    <a:lnTo>
                      <a:pt x="5785" y="22056"/>
                    </a:lnTo>
                    <a:lnTo>
                      <a:pt x="9553" y="25899"/>
                    </a:lnTo>
                    <a:lnTo>
                      <a:pt x="11646" y="28050"/>
                    </a:lnTo>
                    <a:lnTo>
                      <a:pt x="11646" y="28050"/>
                    </a:lnTo>
                    <a:lnTo>
                      <a:pt x="12712" y="29268"/>
                    </a:lnTo>
                    <a:lnTo>
                      <a:pt x="13606" y="30257"/>
                    </a:lnTo>
                    <a:lnTo>
                      <a:pt x="14120" y="30809"/>
                    </a:lnTo>
                    <a:lnTo>
                      <a:pt x="14653" y="31380"/>
                    </a:lnTo>
                    <a:lnTo>
                      <a:pt x="15243" y="31970"/>
                    </a:lnTo>
                    <a:lnTo>
                      <a:pt x="15871" y="32579"/>
                    </a:lnTo>
                    <a:lnTo>
                      <a:pt x="16518" y="33188"/>
                    </a:lnTo>
                    <a:lnTo>
                      <a:pt x="17184" y="33778"/>
                    </a:lnTo>
                    <a:lnTo>
                      <a:pt x="17869" y="34348"/>
                    </a:lnTo>
                    <a:lnTo>
                      <a:pt x="18554" y="34881"/>
                    </a:lnTo>
                    <a:lnTo>
                      <a:pt x="19258" y="35395"/>
                    </a:lnTo>
                    <a:lnTo>
                      <a:pt x="19962" y="35852"/>
                    </a:lnTo>
                    <a:lnTo>
                      <a:pt x="19962" y="35852"/>
                    </a:lnTo>
                    <a:lnTo>
                      <a:pt x="20894" y="36194"/>
                    </a:lnTo>
                    <a:lnTo>
                      <a:pt x="21389" y="36366"/>
                    </a:lnTo>
                    <a:lnTo>
                      <a:pt x="21884" y="36518"/>
                    </a:lnTo>
                    <a:lnTo>
                      <a:pt x="22379" y="36651"/>
                    </a:lnTo>
                    <a:lnTo>
                      <a:pt x="22854" y="36765"/>
                    </a:lnTo>
                    <a:lnTo>
                      <a:pt x="23292" y="36822"/>
                    </a:lnTo>
                    <a:lnTo>
                      <a:pt x="23482" y="36841"/>
                    </a:lnTo>
                    <a:lnTo>
                      <a:pt x="23673" y="36860"/>
                    </a:lnTo>
                    <a:lnTo>
                      <a:pt x="23673" y="36860"/>
                    </a:lnTo>
                    <a:lnTo>
                      <a:pt x="25138" y="36841"/>
                    </a:lnTo>
                    <a:lnTo>
                      <a:pt x="26870" y="36803"/>
                    </a:lnTo>
                    <a:lnTo>
                      <a:pt x="28944" y="36746"/>
                    </a:lnTo>
                    <a:lnTo>
                      <a:pt x="28944" y="36746"/>
                    </a:lnTo>
                    <a:lnTo>
                      <a:pt x="29077" y="36708"/>
                    </a:lnTo>
                    <a:lnTo>
                      <a:pt x="29210" y="36689"/>
                    </a:lnTo>
                    <a:lnTo>
                      <a:pt x="29477" y="36613"/>
                    </a:lnTo>
                    <a:lnTo>
                      <a:pt x="29591" y="36575"/>
                    </a:lnTo>
                    <a:lnTo>
                      <a:pt x="29686" y="36518"/>
                    </a:lnTo>
                    <a:lnTo>
                      <a:pt x="29743" y="36442"/>
                    </a:lnTo>
                    <a:lnTo>
                      <a:pt x="29762" y="36385"/>
                    </a:lnTo>
                    <a:lnTo>
                      <a:pt x="29762" y="36328"/>
                    </a:lnTo>
                    <a:lnTo>
                      <a:pt x="29762" y="36328"/>
                    </a:lnTo>
                    <a:lnTo>
                      <a:pt x="29762" y="36251"/>
                    </a:lnTo>
                    <a:lnTo>
                      <a:pt x="29762" y="36251"/>
                    </a:lnTo>
                    <a:lnTo>
                      <a:pt x="29724" y="36137"/>
                    </a:lnTo>
                    <a:lnTo>
                      <a:pt x="29667" y="36004"/>
                    </a:lnTo>
                    <a:lnTo>
                      <a:pt x="29515" y="35681"/>
                    </a:lnTo>
                    <a:lnTo>
                      <a:pt x="29020" y="34862"/>
                    </a:lnTo>
                    <a:lnTo>
                      <a:pt x="28753" y="34387"/>
                    </a:lnTo>
                    <a:lnTo>
                      <a:pt x="28487" y="33873"/>
                    </a:lnTo>
                    <a:lnTo>
                      <a:pt x="28354" y="33606"/>
                    </a:lnTo>
                    <a:lnTo>
                      <a:pt x="28240" y="33340"/>
                    </a:lnTo>
                    <a:lnTo>
                      <a:pt x="28145" y="33074"/>
                    </a:lnTo>
                    <a:lnTo>
                      <a:pt x="28068" y="32807"/>
                    </a:lnTo>
                    <a:lnTo>
                      <a:pt x="28068" y="32807"/>
                    </a:lnTo>
                    <a:lnTo>
                      <a:pt x="28030" y="32560"/>
                    </a:lnTo>
                    <a:lnTo>
                      <a:pt x="28030" y="32217"/>
                    </a:lnTo>
                    <a:lnTo>
                      <a:pt x="28030" y="32217"/>
                    </a:lnTo>
                    <a:lnTo>
                      <a:pt x="28049" y="31589"/>
                    </a:lnTo>
                    <a:lnTo>
                      <a:pt x="28087" y="30790"/>
                    </a:lnTo>
                    <a:lnTo>
                      <a:pt x="28221" y="28754"/>
                    </a:lnTo>
                    <a:lnTo>
                      <a:pt x="28411" y="26242"/>
                    </a:lnTo>
                    <a:lnTo>
                      <a:pt x="28506" y="24834"/>
                    </a:lnTo>
                    <a:lnTo>
                      <a:pt x="28601" y="23388"/>
                    </a:lnTo>
                    <a:lnTo>
                      <a:pt x="28601" y="23388"/>
                    </a:lnTo>
                    <a:lnTo>
                      <a:pt x="28316" y="24739"/>
                    </a:lnTo>
                    <a:lnTo>
                      <a:pt x="28030" y="26052"/>
                    </a:lnTo>
                    <a:lnTo>
                      <a:pt x="27650" y="27555"/>
                    </a:lnTo>
                    <a:lnTo>
                      <a:pt x="27459" y="28316"/>
                    </a:lnTo>
                    <a:lnTo>
                      <a:pt x="27231" y="29058"/>
                    </a:lnTo>
                    <a:lnTo>
                      <a:pt x="27022" y="29743"/>
                    </a:lnTo>
                    <a:lnTo>
                      <a:pt x="26793" y="30371"/>
                    </a:lnTo>
                    <a:lnTo>
                      <a:pt x="26584" y="30885"/>
                    </a:lnTo>
                    <a:lnTo>
                      <a:pt x="26470" y="31113"/>
                    </a:lnTo>
                    <a:lnTo>
                      <a:pt x="26356" y="31285"/>
                    </a:lnTo>
                    <a:lnTo>
                      <a:pt x="26242" y="31437"/>
                    </a:lnTo>
                    <a:lnTo>
                      <a:pt x="26146" y="31551"/>
                    </a:lnTo>
                    <a:lnTo>
                      <a:pt x="26051" y="31627"/>
                    </a:lnTo>
                    <a:lnTo>
                      <a:pt x="25937" y="31646"/>
                    </a:lnTo>
                    <a:lnTo>
                      <a:pt x="25937" y="31646"/>
                    </a:lnTo>
                    <a:lnTo>
                      <a:pt x="25290" y="31665"/>
                    </a:lnTo>
                    <a:lnTo>
                      <a:pt x="25290" y="31665"/>
                    </a:lnTo>
                    <a:lnTo>
                      <a:pt x="24776" y="31646"/>
                    </a:lnTo>
                    <a:lnTo>
                      <a:pt x="24129" y="31608"/>
                    </a:lnTo>
                    <a:lnTo>
                      <a:pt x="23387" y="31513"/>
                    </a:lnTo>
                    <a:lnTo>
                      <a:pt x="22969" y="31437"/>
                    </a:lnTo>
                    <a:lnTo>
                      <a:pt x="22531" y="31361"/>
                    </a:lnTo>
                    <a:lnTo>
                      <a:pt x="22036" y="31247"/>
                    </a:lnTo>
                    <a:lnTo>
                      <a:pt x="21522" y="31133"/>
                    </a:lnTo>
                    <a:lnTo>
                      <a:pt x="20971" y="30980"/>
                    </a:lnTo>
                    <a:lnTo>
                      <a:pt x="20381" y="30790"/>
                    </a:lnTo>
                    <a:lnTo>
                      <a:pt x="19753" y="30581"/>
                    </a:lnTo>
                    <a:lnTo>
                      <a:pt x="19087" y="30352"/>
                    </a:lnTo>
                    <a:lnTo>
                      <a:pt x="18383" y="30086"/>
                    </a:lnTo>
                    <a:lnTo>
                      <a:pt x="17621" y="29781"/>
                    </a:lnTo>
                    <a:lnTo>
                      <a:pt x="17621" y="29781"/>
                    </a:lnTo>
                    <a:lnTo>
                      <a:pt x="17165" y="29591"/>
                    </a:lnTo>
                    <a:lnTo>
                      <a:pt x="16689" y="29344"/>
                    </a:lnTo>
                    <a:lnTo>
                      <a:pt x="16213" y="29077"/>
                    </a:lnTo>
                    <a:lnTo>
                      <a:pt x="15738" y="28792"/>
                    </a:lnTo>
                    <a:lnTo>
                      <a:pt x="15262" y="28487"/>
                    </a:lnTo>
                    <a:lnTo>
                      <a:pt x="14786" y="28145"/>
                    </a:lnTo>
                    <a:lnTo>
                      <a:pt x="14310" y="27802"/>
                    </a:lnTo>
                    <a:lnTo>
                      <a:pt x="13835" y="27441"/>
                    </a:lnTo>
                    <a:lnTo>
                      <a:pt x="13359" y="27060"/>
                    </a:lnTo>
                    <a:lnTo>
                      <a:pt x="12902" y="26680"/>
                    </a:lnTo>
                    <a:lnTo>
                      <a:pt x="11989" y="25880"/>
                    </a:lnTo>
                    <a:lnTo>
                      <a:pt x="11132" y="25062"/>
                    </a:lnTo>
                    <a:lnTo>
                      <a:pt x="10295" y="24263"/>
                    </a:lnTo>
                    <a:lnTo>
                      <a:pt x="9534" y="23464"/>
                    </a:lnTo>
                    <a:lnTo>
                      <a:pt x="8830" y="22722"/>
                    </a:lnTo>
                    <a:lnTo>
                      <a:pt x="8221" y="22056"/>
                    </a:lnTo>
                    <a:lnTo>
                      <a:pt x="7688" y="21447"/>
                    </a:lnTo>
                    <a:lnTo>
                      <a:pt x="6946" y="20571"/>
                    </a:lnTo>
                    <a:lnTo>
                      <a:pt x="6680" y="20248"/>
                    </a:lnTo>
                    <a:lnTo>
                      <a:pt x="6680" y="20248"/>
                    </a:lnTo>
                    <a:lnTo>
                      <a:pt x="7365" y="20914"/>
                    </a:lnTo>
                    <a:lnTo>
                      <a:pt x="8164" y="21637"/>
                    </a:lnTo>
                    <a:lnTo>
                      <a:pt x="9172" y="22550"/>
                    </a:lnTo>
                    <a:lnTo>
                      <a:pt x="10352" y="23540"/>
                    </a:lnTo>
                    <a:lnTo>
                      <a:pt x="10980" y="24054"/>
                    </a:lnTo>
                    <a:lnTo>
                      <a:pt x="11627" y="24567"/>
                    </a:lnTo>
                    <a:lnTo>
                      <a:pt x="12274" y="25062"/>
                    </a:lnTo>
                    <a:lnTo>
                      <a:pt x="12940" y="25538"/>
                    </a:lnTo>
                    <a:lnTo>
                      <a:pt x="13606" y="25995"/>
                    </a:lnTo>
                    <a:lnTo>
                      <a:pt x="14272" y="26413"/>
                    </a:lnTo>
                    <a:lnTo>
                      <a:pt x="14272" y="26413"/>
                    </a:lnTo>
                    <a:lnTo>
                      <a:pt x="14881" y="26775"/>
                    </a:lnTo>
                    <a:lnTo>
                      <a:pt x="15547" y="27136"/>
                    </a:lnTo>
                    <a:lnTo>
                      <a:pt x="16213" y="27498"/>
                    </a:lnTo>
                    <a:lnTo>
                      <a:pt x="16917" y="27859"/>
                    </a:lnTo>
                    <a:lnTo>
                      <a:pt x="17621" y="28221"/>
                    </a:lnTo>
                    <a:lnTo>
                      <a:pt x="18325" y="28545"/>
                    </a:lnTo>
                    <a:lnTo>
                      <a:pt x="19030" y="28868"/>
                    </a:lnTo>
                    <a:lnTo>
                      <a:pt x="19715" y="29173"/>
                    </a:lnTo>
                    <a:lnTo>
                      <a:pt x="20400" y="29458"/>
                    </a:lnTo>
                    <a:lnTo>
                      <a:pt x="21047" y="29724"/>
                    </a:lnTo>
                    <a:lnTo>
                      <a:pt x="21675" y="29934"/>
                    </a:lnTo>
                    <a:lnTo>
                      <a:pt x="22265" y="30124"/>
                    </a:lnTo>
                    <a:lnTo>
                      <a:pt x="22797" y="30295"/>
                    </a:lnTo>
                    <a:lnTo>
                      <a:pt x="23292" y="30409"/>
                    </a:lnTo>
                    <a:lnTo>
                      <a:pt x="23730" y="30466"/>
                    </a:lnTo>
                    <a:lnTo>
                      <a:pt x="24110" y="30505"/>
                    </a:lnTo>
                    <a:lnTo>
                      <a:pt x="24110" y="30505"/>
                    </a:lnTo>
                    <a:lnTo>
                      <a:pt x="24282" y="30486"/>
                    </a:lnTo>
                    <a:lnTo>
                      <a:pt x="24434" y="30466"/>
                    </a:lnTo>
                    <a:lnTo>
                      <a:pt x="24434" y="30466"/>
                    </a:lnTo>
                    <a:lnTo>
                      <a:pt x="24586" y="30409"/>
                    </a:lnTo>
                    <a:lnTo>
                      <a:pt x="24719" y="30333"/>
                    </a:lnTo>
                    <a:lnTo>
                      <a:pt x="24872" y="30219"/>
                    </a:lnTo>
                    <a:lnTo>
                      <a:pt x="25043" y="30067"/>
                    </a:lnTo>
                    <a:lnTo>
                      <a:pt x="25195" y="29896"/>
                    </a:lnTo>
                    <a:lnTo>
                      <a:pt x="25366" y="29686"/>
                    </a:lnTo>
                    <a:lnTo>
                      <a:pt x="25690" y="29230"/>
                    </a:lnTo>
                    <a:lnTo>
                      <a:pt x="26032" y="28697"/>
                    </a:lnTo>
                    <a:lnTo>
                      <a:pt x="26375" y="28107"/>
                    </a:lnTo>
                    <a:lnTo>
                      <a:pt x="26717" y="27479"/>
                    </a:lnTo>
                    <a:lnTo>
                      <a:pt x="27041" y="26832"/>
                    </a:lnTo>
                    <a:lnTo>
                      <a:pt x="27364" y="26185"/>
                    </a:lnTo>
                    <a:lnTo>
                      <a:pt x="27650" y="25576"/>
                    </a:lnTo>
                    <a:lnTo>
                      <a:pt x="28145" y="24472"/>
                    </a:lnTo>
                    <a:lnTo>
                      <a:pt x="28468" y="23692"/>
                    </a:lnTo>
                    <a:lnTo>
                      <a:pt x="28601" y="23388"/>
                    </a:lnTo>
                    <a:lnTo>
                      <a:pt x="28601" y="23388"/>
                    </a:lnTo>
                    <a:lnTo>
                      <a:pt x="28677" y="21903"/>
                    </a:lnTo>
                    <a:lnTo>
                      <a:pt x="28734" y="20381"/>
                    </a:lnTo>
                    <a:lnTo>
                      <a:pt x="28792" y="18859"/>
                    </a:lnTo>
                    <a:lnTo>
                      <a:pt x="28792" y="17336"/>
                    </a:lnTo>
                    <a:lnTo>
                      <a:pt x="28792" y="17336"/>
                    </a:lnTo>
                    <a:lnTo>
                      <a:pt x="28792" y="16366"/>
                    </a:lnTo>
                    <a:lnTo>
                      <a:pt x="28772" y="15395"/>
                    </a:lnTo>
                    <a:lnTo>
                      <a:pt x="28734" y="14463"/>
                    </a:lnTo>
                    <a:lnTo>
                      <a:pt x="28677" y="13530"/>
                    </a:lnTo>
                    <a:lnTo>
                      <a:pt x="28601" y="12636"/>
                    </a:lnTo>
                    <a:lnTo>
                      <a:pt x="28525" y="11761"/>
                    </a:lnTo>
                    <a:lnTo>
                      <a:pt x="28411" y="10904"/>
                    </a:lnTo>
                    <a:lnTo>
                      <a:pt x="28278" y="10105"/>
                    </a:lnTo>
                    <a:lnTo>
                      <a:pt x="28278" y="10105"/>
                    </a:lnTo>
                    <a:lnTo>
                      <a:pt x="28278" y="10105"/>
                    </a:lnTo>
                    <a:lnTo>
                      <a:pt x="27992" y="10257"/>
                    </a:lnTo>
                    <a:lnTo>
                      <a:pt x="27631" y="10429"/>
                    </a:lnTo>
                    <a:lnTo>
                      <a:pt x="27174" y="10619"/>
                    </a:lnTo>
                    <a:lnTo>
                      <a:pt x="26622" y="10790"/>
                    </a:lnTo>
                    <a:lnTo>
                      <a:pt x="26318" y="10885"/>
                    </a:lnTo>
                    <a:lnTo>
                      <a:pt x="25975" y="10962"/>
                    </a:lnTo>
                    <a:lnTo>
                      <a:pt x="25614" y="11019"/>
                    </a:lnTo>
                    <a:lnTo>
                      <a:pt x="25233" y="11076"/>
                    </a:lnTo>
                    <a:lnTo>
                      <a:pt x="24814" y="11133"/>
                    </a:lnTo>
                    <a:lnTo>
                      <a:pt x="24377" y="11171"/>
                    </a:lnTo>
                    <a:lnTo>
                      <a:pt x="23920" y="11190"/>
                    </a:lnTo>
                    <a:lnTo>
                      <a:pt x="23425" y="11209"/>
                    </a:lnTo>
                    <a:lnTo>
                      <a:pt x="23425" y="11209"/>
                    </a:lnTo>
                    <a:lnTo>
                      <a:pt x="22931" y="11190"/>
                    </a:lnTo>
                    <a:lnTo>
                      <a:pt x="22417" y="11171"/>
                    </a:lnTo>
                    <a:lnTo>
                      <a:pt x="21865" y="11133"/>
                    </a:lnTo>
                    <a:lnTo>
                      <a:pt x="21294" y="11057"/>
                    </a:lnTo>
                    <a:lnTo>
                      <a:pt x="20704" y="10981"/>
                    </a:lnTo>
                    <a:lnTo>
                      <a:pt x="20095" y="10885"/>
                    </a:lnTo>
                    <a:lnTo>
                      <a:pt x="19448" y="10752"/>
                    </a:lnTo>
                    <a:lnTo>
                      <a:pt x="18763" y="10600"/>
                    </a:lnTo>
                    <a:lnTo>
                      <a:pt x="18763" y="10600"/>
                    </a:lnTo>
                    <a:lnTo>
                      <a:pt x="18097" y="10429"/>
                    </a:lnTo>
                    <a:lnTo>
                      <a:pt x="17412" y="10200"/>
                    </a:lnTo>
                    <a:lnTo>
                      <a:pt x="16689" y="9953"/>
                    </a:lnTo>
                    <a:lnTo>
                      <a:pt x="15966" y="9668"/>
                    </a:lnTo>
                    <a:lnTo>
                      <a:pt x="15243" y="9344"/>
                    </a:lnTo>
                    <a:lnTo>
                      <a:pt x="14501" y="9002"/>
                    </a:lnTo>
                    <a:lnTo>
                      <a:pt x="13758" y="8640"/>
                    </a:lnTo>
                    <a:lnTo>
                      <a:pt x="13016" y="8240"/>
                    </a:lnTo>
                    <a:lnTo>
                      <a:pt x="12255" y="7841"/>
                    </a:lnTo>
                    <a:lnTo>
                      <a:pt x="11513" y="7403"/>
                    </a:lnTo>
                    <a:lnTo>
                      <a:pt x="10771" y="6965"/>
                    </a:lnTo>
                    <a:lnTo>
                      <a:pt x="10029" y="6528"/>
                    </a:lnTo>
                    <a:lnTo>
                      <a:pt x="8602" y="5614"/>
                    </a:lnTo>
                    <a:lnTo>
                      <a:pt x="7231" y="4682"/>
                    </a:lnTo>
                    <a:lnTo>
                      <a:pt x="5937" y="3788"/>
                    </a:lnTo>
                    <a:lnTo>
                      <a:pt x="4739" y="2931"/>
                    </a:lnTo>
                    <a:lnTo>
                      <a:pt x="3673" y="2151"/>
                    </a:lnTo>
                    <a:lnTo>
                      <a:pt x="2760" y="1447"/>
                    </a:lnTo>
                    <a:lnTo>
                      <a:pt x="1428" y="400"/>
                    </a:lnTo>
                    <a:lnTo>
                      <a:pt x="9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32"/>
              <p:cNvSpPr/>
              <p:nvPr/>
            </p:nvSpPr>
            <p:spPr>
              <a:xfrm>
                <a:off x="5633200" y="3976875"/>
                <a:ext cx="1430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344" extrusionOk="0">
                    <a:moveTo>
                      <a:pt x="1" y="1"/>
                    </a:moveTo>
                    <a:lnTo>
                      <a:pt x="58" y="39"/>
                    </a:lnTo>
                    <a:lnTo>
                      <a:pt x="172" y="134"/>
                    </a:lnTo>
                    <a:lnTo>
                      <a:pt x="362" y="248"/>
                    </a:lnTo>
                    <a:lnTo>
                      <a:pt x="572" y="343"/>
                    </a:lnTo>
                    <a:lnTo>
                      <a:pt x="572" y="343"/>
                    </a:lnTo>
                    <a:lnTo>
                      <a:pt x="210" y="1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32"/>
              <p:cNvSpPr/>
              <p:nvPr/>
            </p:nvSpPr>
            <p:spPr>
              <a:xfrm>
                <a:off x="5633200" y="3976875"/>
                <a:ext cx="1430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34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58" y="39"/>
                    </a:lnTo>
                    <a:lnTo>
                      <a:pt x="172" y="134"/>
                    </a:lnTo>
                    <a:lnTo>
                      <a:pt x="362" y="248"/>
                    </a:lnTo>
                    <a:lnTo>
                      <a:pt x="572" y="343"/>
                    </a:lnTo>
                    <a:lnTo>
                      <a:pt x="572" y="343"/>
                    </a:lnTo>
                    <a:lnTo>
                      <a:pt x="210" y="134"/>
                    </a:lnTo>
                    <a:lnTo>
                      <a:pt x="210" y="134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32"/>
              <p:cNvSpPr/>
              <p:nvPr/>
            </p:nvSpPr>
            <p:spPr>
              <a:xfrm>
                <a:off x="5846800" y="4337000"/>
                <a:ext cx="512400" cy="298800"/>
              </a:xfrm>
              <a:custGeom>
                <a:avLst/>
                <a:gdLst/>
                <a:ahLst/>
                <a:cxnLst/>
                <a:rect l="l" t="t" r="r" b="b"/>
                <a:pathLst>
                  <a:path w="20496" h="11952" extrusionOk="0">
                    <a:moveTo>
                      <a:pt x="4701" y="5006"/>
                    </a:moveTo>
                    <a:lnTo>
                      <a:pt x="5158" y="5462"/>
                    </a:lnTo>
                    <a:lnTo>
                      <a:pt x="5615" y="5957"/>
                    </a:lnTo>
                    <a:lnTo>
                      <a:pt x="5367" y="5653"/>
                    </a:lnTo>
                    <a:lnTo>
                      <a:pt x="5139" y="5405"/>
                    </a:lnTo>
                    <a:lnTo>
                      <a:pt x="4910" y="5177"/>
                    </a:lnTo>
                    <a:lnTo>
                      <a:pt x="4701" y="5006"/>
                    </a:lnTo>
                    <a:close/>
                    <a:moveTo>
                      <a:pt x="20495" y="7727"/>
                    </a:moveTo>
                    <a:lnTo>
                      <a:pt x="20438" y="7936"/>
                    </a:lnTo>
                    <a:lnTo>
                      <a:pt x="20419" y="8126"/>
                    </a:lnTo>
                    <a:lnTo>
                      <a:pt x="20406" y="8250"/>
                    </a:lnTo>
                    <a:lnTo>
                      <a:pt x="20419" y="8184"/>
                    </a:lnTo>
                    <a:lnTo>
                      <a:pt x="20495" y="7727"/>
                    </a:lnTo>
                    <a:close/>
                    <a:moveTo>
                      <a:pt x="20406" y="8250"/>
                    </a:moveTo>
                    <a:lnTo>
                      <a:pt x="20396" y="8298"/>
                    </a:lnTo>
                    <a:lnTo>
                      <a:pt x="20396" y="8298"/>
                    </a:lnTo>
                    <a:lnTo>
                      <a:pt x="20400" y="8298"/>
                    </a:lnTo>
                    <a:lnTo>
                      <a:pt x="20406" y="8250"/>
                    </a:lnTo>
                    <a:close/>
                    <a:moveTo>
                      <a:pt x="1219" y="1"/>
                    </a:moveTo>
                    <a:lnTo>
                      <a:pt x="1181" y="39"/>
                    </a:lnTo>
                    <a:lnTo>
                      <a:pt x="1143" y="77"/>
                    </a:lnTo>
                    <a:lnTo>
                      <a:pt x="1048" y="115"/>
                    </a:lnTo>
                    <a:lnTo>
                      <a:pt x="914" y="134"/>
                    </a:lnTo>
                    <a:lnTo>
                      <a:pt x="572" y="134"/>
                    </a:lnTo>
                    <a:lnTo>
                      <a:pt x="363" y="153"/>
                    </a:lnTo>
                    <a:lnTo>
                      <a:pt x="267" y="153"/>
                    </a:lnTo>
                    <a:lnTo>
                      <a:pt x="191" y="191"/>
                    </a:lnTo>
                    <a:lnTo>
                      <a:pt x="115" y="210"/>
                    </a:lnTo>
                    <a:lnTo>
                      <a:pt x="58" y="267"/>
                    </a:lnTo>
                    <a:lnTo>
                      <a:pt x="20" y="343"/>
                    </a:lnTo>
                    <a:lnTo>
                      <a:pt x="1" y="420"/>
                    </a:lnTo>
                    <a:lnTo>
                      <a:pt x="1" y="458"/>
                    </a:lnTo>
                    <a:lnTo>
                      <a:pt x="20" y="553"/>
                    </a:lnTo>
                    <a:lnTo>
                      <a:pt x="39" y="648"/>
                    </a:lnTo>
                    <a:lnTo>
                      <a:pt x="96" y="762"/>
                    </a:lnTo>
                    <a:lnTo>
                      <a:pt x="153" y="876"/>
                    </a:lnTo>
                    <a:lnTo>
                      <a:pt x="324" y="1105"/>
                    </a:lnTo>
                    <a:lnTo>
                      <a:pt x="515" y="1333"/>
                    </a:lnTo>
                    <a:lnTo>
                      <a:pt x="762" y="1580"/>
                    </a:lnTo>
                    <a:lnTo>
                      <a:pt x="990" y="1790"/>
                    </a:lnTo>
                    <a:lnTo>
                      <a:pt x="1219" y="1980"/>
                    </a:lnTo>
                    <a:lnTo>
                      <a:pt x="1542" y="2227"/>
                    </a:lnTo>
                    <a:lnTo>
                      <a:pt x="2456" y="2893"/>
                    </a:lnTo>
                    <a:lnTo>
                      <a:pt x="3845" y="3864"/>
                    </a:lnTo>
                    <a:lnTo>
                      <a:pt x="4663" y="4435"/>
                    </a:lnTo>
                    <a:lnTo>
                      <a:pt x="5557" y="5025"/>
                    </a:lnTo>
                    <a:lnTo>
                      <a:pt x="6509" y="5634"/>
                    </a:lnTo>
                    <a:lnTo>
                      <a:pt x="7517" y="6262"/>
                    </a:lnTo>
                    <a:lnTo>
                      <a:pt x="8526" y="6871"/>
                    </a:lnTo>
                    <a:lnTo>
                      <a:pt x="9573" y="7460"/>
                    </a:lnTo>
                    <a:lnTo>
                      <a:pt x="10600" y="8012"/>
                    </a:lnTo>
                    <a:lnTo>
                      <a:pt x="11628" y="8507"/>
                    </a:lnTo>
                    <a:lnTo>
                      <a:pt x="12123" y="8716"/>
                    </a:lnTo>
                    <a:lnTo>
                      <a:pt x="12598" y="8926"/>
                    </a:lnTo>
                    <a:lnTo>
                      <a:pt x="13074" y="9116"/>
                    </a:lnTo>
                    <a:lnTo>
                      <a:pt x="13531" y="9268"/>
                    </a:lnTo>
                    <a:lnTo>
                      <a:pt x="14216" y="9478"/>
                    </a:lnTo>
                    <a:lnTo>
                      <a:pt x="14844" y="9668"/>
                    </a:lnTo>
                    <a:lnTo>
                      <a:pt x="15434" y="9801"/>
                    </a:lnTo>
                    <a:lnTo>
                      <a:pt x="15985" y="9915"/>
                    </a:lnTo>
                    <a:lnTo>
                      <a:pt x="16499" y="9991"/>
                    </a:lnTo>
                    <a:lnTo>
                      <a:pt x="16956" y="10048"/>
                    </a:lnTo>
                    <a:lnTo>
                      <a:pt x="17394" y="10067"/>
                    </a:lnTo>
                    <a:lnTo>
                      <a:pt x="17774" y="10086"/>
                    </a:lnTo>
                    <a:lnTo>
                      <a:pt x="18326" y="10067"/>
                    </a:lnTo>
                    <a:lnTo>
                      <a:pt x="18764" y="10010"/>
                    </a:lnTo>
                    <a:lnTo>
                      <a:pt x="19144" y="9934"/>
                    </a:lnTo>
                    <a:lnTo>
                      <a:pt x="19430" y="9839"/>
                    </a:lnTo>
                    <a:lnTo>
                      <a:pt x="19658" y="9763"/>
                    </a:lnTo>
                    <a:lnTo>
                      <a:pt x="19810" y="9687"/>
                    </a:lnTo>
                    <a:lnTo>
                      <a:pt x="19924" y="9611"/>
                    </a:lnTo>
                    <a:lnTo>
                      <a:pt x="19982" y="9535"/>
                    </a:lnTo>
                    <a:lnTo>
                      <a:pt x="20039" y="9439"/>
                    </a:lnTo>
                    <a:lnTo>
                      <a:pt x="20153" y="9230"/>
                    </a:lnTo>
                    <a:lnTo>
                      <a:pt x="20248" y="8983"/>
                    </a:lnTo>
                    <a:lnTo>
                      <a:pt x="20305" y="8735"/>
                    </a:lnTo>
                    <a:lnTo>
                      <a:pt x="20396" y="8298"/>
                    </a:lnTo>
                    <a:lnTo>
                      <a:pt x="20396" y="8298"/>
                    </a:lnTo>
                    <a:lnTo>
                      <a:pt x="20077" y="8336"/>
                    </a:lnTo>
                    <a:lnTo>
                      <a:pt x="19278" y="8431"/>
                    </a:lnTo>
                    <a:lnTo>
                      <a:pt x="18231" y="8526"/>
                    </a:lnTo>
                    <a:lnTo>
                      <a:pt x="17660" y="8564"/>
                    </a:lnTo>
                    <a:lnTo>
                      <a:pt x="16594" y="8564"/>
                    </a:lnTo>
                    <a:lnTo>
                      <a:pt x="16347" y="8526"/>
                    </a:lnTo>
                    <a:lnTo>
                      <a:pt x="16138" y="8507"/>
                    </a:lnTo>
                    <a:lnTo>
                      <a:pt x="15852" y="8412"/>
                    </a:lnTo>
                    <a:lnTo>
                      <a:pt x="15472" y="8279"/>
                    </a:lnTo>
                    <a:lnTo>
                      <a:pt x="15034" y="8107"/>
                    </a:lnTo>
                    <a:lnTo>
                      <a:pt x="14558" y="7898"/>
                    </a:lnTo>
                    <a:lnTo>
                      <a:pt x="13512" y="7403"/>
                    </a:lnTo>
                    <a:lnTo>
                      <a:pt x="12465" y="6890"/>
                    </a:lnTo>
                    <a:lnTo>
                      <a:pt x="10239" y="6090"/>
                    </a:lnTo>
                    <a:lnTo>
                      <a:pt x="7708" y="5158"/>
                    </a:lnTo>
                    <a:lnTo>
                      <a:pt x="6509" y="4682"/>
                    </a:lnTo>
                    <a:lnTo>
                      <a:pt x="5462" y="4263"/>
                    </a:lnTo>
                    <a:lnTo>
                      <a:pt x="4644" y="3921"/>
                    </a:lnTo>
                    <a:lnTo>
                      <a:pt x="4340" y="3769"/>
                    </a:lnTo>
                    <a:lnTo>
                      <a:pt x="4111" y="3636"/>
                    </a:lnTo>
                    <a:lnTo>
                      <a:pt x="3864" y="3464"/>
                    </a:lnTo>
                    <a:lnTo>
                      <a:pt x="3616" y="3255"/>
                    </a:lnTo>
                    <a:lnTo>
                      <a:pt x="3350" y="3008"/>
                    </a:lnTo>
                    <a:lnTo>
                      <a:pt x="3103" y="2741"/>
                    </a:lnTo>
                    <a:lnTo>
                      <a:pt x="2855" y="2437"/>
                    </a:lnTo>
                    <a:lnTo>
                      <a:pt x="2627" y="2132"/>
                    </a:lnTo>
                    <a:lnTo>
                      <a:pt x="2170" y="1523"/>
                    </a:lnTo>
                    <a:lnTo>
                      <a:pt x="1790" y="933"/>
                    </a:lnTo>
                    <a:lnTo>
                      <a:pt x="1485" y="458"/>
                    </a:lnTo>
                    <a:lnTo>
                      <a:pt x="1219" y="1"/>
                    </a:lnTo>
                    <a:close/>
                    <a:moveTo>
                      <a:pt x="17260" y="11780"/>
                    </a:moveTo>
                    <a:lnTo>
                      <a:pt x="16916" y="11840"/>
                    </a:lnTo>
                    <a:lnTo>
                      <a:pt x="16916" y="11840"/>
                    </a:lnTo>
                    <a:lnTo>
                      <a:pt x="16956" y="11837"/>
                    </a:lnTo>
                    <a:lnTo>
                      <a:pt x="17260" y="11780"/>
                    </a:lnTo>
                    <a:close/>
                    <a:moveTo>
                      <a:pt x="14273" y="11780"/>
                    </a:moveTo>
                    <a:lnTo>
                      <a:pt x="14653" y="11856"/>
                    </a:lnTo>
                    <a:lnTo>
                      <a:pt x="15034" y="11894"/>
                    </a:lnTo>
                    <a:lnTo>
                      <a:pt x="15396" y="11932"/>
                    </a:lnTo>
                    <a:lnTo>
                      <a:pt x="15757" y="11951"/>
                    </a:lnTo>
                    <a:lnTo>
                      <a:pt x="16100" y="11932"/>
                    </a:lnTo>
                    <a:lnTo>
                      <a:pt x="16709" y="11875"/>
                    </a:lnTo>
                    <a:lnTo>
                      <a:pt x="16916" y="11840"/>
                    </a:lnTo>
                    <a:lnTo>
                      <a:pt x="16916" y="11840"/>
                    </a:lnTo>
                    <a:lnTo>
                      <a:pt x="16632" y="11856"/>
                    </a:lnTo>
                    <a:lnTo>
                      <a:pt x="16271" y="11875"/>
                    </a:lnTo>
                    <a:lnTo>
                      <a:pt x="15909" y="11875"/>
                    </a:lnTo>
                    <a:lnTo>
                      <a:pt x="15148" y="11856"/>
                    </a:lnTo>
                    <a:lnTo>
                      <a:pt x="14292" y="1178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32"/>
              <p:cNvSpPr/>
              <p:nvPr/>
            </p:nvSpPr>
            <p:spPr>
              <a:xfrm>
                <a:off x="6203600" y="4631500"/>
                <a:ext cx="7472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172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81" y="76"/>
                    </a:lnTo>
                    <a:lnTo>
                      <a:pt x="762" y="114"/>
                    </a:lnTo>
                    <a:lnTo>
                      <a:pt x="1124" y="152"/>
                    </a:lnTo>
                    <a:lnTo>
                      <a:pt x="1485" y="171"/>
                    </a:lnTo>
                    <a:lnTo>
                      <a:pt x="1485" y="171"/>
                    </a:lnTo>
                    <a:lnTo>
                      <a:pt x="1828" y="152"/>
                    </a:lnTo>
                    <a:lnTo>
                      <a:pt x="1828" y="152"/>
                    </a:lnTo>
                    <a:lnTo>
                      <a:pt x="2437" y="95"/>
                    </a:lnTo>
                    <a:lnTo>
                      <a:pt x="2988" y="0"/>
                    </a:lnTo>
                    <a:lnTo>
                      <a:pt x="2988" y="0"/>
                    </a:lnTo>
                    <a:lnTo>
                      <a:pt x="2684" y="57"/>
                    </a:lnTo>
                    <a:lnTo>
                      <a:pt x="2360" y="76"/>
                    </a:lnTo>
                    <a:lnTo>
                      <a:pt x="1999" y="95"/>
                    </a:lnTo>
                    <a:lnTo>
                      <a:pt x="1637" y="95"/>
                    </a:lnTo>
                    <a:lnTo>
                      <a:pt x="1637" y="95"/>
                    </a:lnTo>
                    <a:lnTo>
                      <a:pt x="876" y="7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32"/>
              <p:cNvSpPr/>
              <p:nvPr/>
            </p:nvSpPr>
            <p:spPr>
              <a:xfrm>
                <a:off x="5964325" y="4462125"/>
                <a:ext cx="22850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953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457" y="457"/>
                    </a:lnTo>
                    <a:lnTo>
                      <a:pt x="914" y="952"/>
                    </a:lnTo>
                    <a:lnTo>
                      <a:pt x="914" y="952"/>
                    </a:lnTo>
                    <a:lnTo>
                      <a:pt x="666" y="648"/>
                    </a:lnTo>
                    <a:lnTo>
                      <a:pt x="438" y="400"/>
                    </a:lnTo>
                    <a:lnTo>
                      <a:pt x="209" y="17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32"/>
              <p:cNvSpPr/>
              <p:nvPr/>
            </p:nvSpPr>
            <p:spPr>
              <a:xfrm>
                <a:off x="5846800" y="4337000"/>
                <a:ext cx="5124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20496" h="10087" fill="none" extrusionOk="0">
                    <a:moveTo>
                      <a:pt x="1219" y="1"/>
                    </a:moveTo>
                    <a:lnTo>
                      <a:pt x="1219" y="1"/>
                    </a:lnTo>
                    <a:lnTo>
                      <a:pt x="1219" y="1"/>
                    </a:lnTo>
                    <a:lnTo>
                      <a:pt x="1181" y="39"/>
                    </a:lnTo>
                    <a:lnTo>
                      <a:pt x="1143" y="77"/>
                    </a:lnTo>
                    <a:lnTo>
                      <a:pt x="1048" y="115"/>
                    </a:lnTo>
                    <a:lnTo>
                      <a:pt x="914" y="134"/>
                    </a:lnTo>
                    <a:lnTo>
                      <a:pt x="762" y="134"/>
                    </a:lnTo>
                    <a:lnTo>
                      <a:pt x="762" y="134"/>
                    </a:lnTo>
                    <a:lnTo>
                      <a:pt x="667" y="134"/>
                    </a:lnTo>
                    <a:lnTo>
                      <a:pt x="667" y="134"/>
                    </a:lnTo>
                    <a:lnTo>
                      <a:pt x="572" y="134"/>
                    </a:lnTo>
                    <a:lnTo>
                      <a:pt x="572" y="134"/>
                    </a:lnTo>
                    <a:lnTo>
                      <a:pt x="363" y="153"/>
                    </a:lnTo>
                    <a:lnTo>
                      <a:pt x="267" y="153"/>
                    </a:lnTo>
                    <a:lnTo>
                      <a:pt x="191" y="191"/>
                    </a:lnTo>
                    <a:lnTo>
                      <a:pt x="115" y="210"/>
                    </a:lnTo>
                    <a:lnTo>
                      <a:pt x="58" y="267"/>
                    </a:lnTo>
                    <a:lnTo>
                      <a:pt x="20" y="343"/>
                    </a:lnTo>
                    <a:lnTo>
                      <a:pt x="1" y="420"/>
                    </a:lnTo>
                    <a:lnTo>
                      <a:pt x="1" y="420"/>
                    </a:lnTo>
                    <a:lnTo>
                      <a:pt x="1" y="458"/>
                    </a:lnTo>
                    <a:lnTo>
                      <a:pt x="1" y="458"/>
                    </a:lnTo>
                    <a:lnTo>
                      <a:pt x="20" y="553"/>
                    </a:lnTo>
                    <a:lnTo>
                      <a:pt x="39" y="648"/>
                    </a:lnTo>
                    <a:lnTo>
                      <a:pt x="96" y="762"/>
                    </a:lnTo>
                    <a:lnTo>
                      <a:pt x="153" y="876"/>
                    </a:lnTo>
                    <a:lnTo>
                      <a:pt x="324" y="1105"/>
                    </a:lnTo>
                    <a:lnTo>
                      <a:pt x="515" y="1333"/>
                    </a:lnTo>
                    <a:lnTo>
                      <a:pt x="515" y="1333"/>
                    </a:lnTo>
                    <a:lnTo>
                      <a:pt x="515" y="1333"/>
                    </a:lnTo>
                    <a:lnTo>
                      <a:pt x="515" y="1333"/>
                    </a:lnTo>
                    <a:lnTo>
                      <a:pt x="515" y="1333"/>
                    </a:lnTo>
                    <a:lnTo>
                      <a:pt x="762" y="1580"/>
                    </a:lnTo>
                    <a:lnTo>
                      <a:pt x="990" y="1790"/>
                    </a:lnTo>
                    <a:lnTo>
                      <a:pt x="1219" y="1980"/>
                    </a:lnTo>
                    <a:lnTo>
                      <a:pt x="1219" y="1980"/>
                    </a:lnTo>
                    <a:lnTo>
                      <a:pt x="1219" y="1980"/>
                    </a:lnTo>
                    <a:lnTo>
                      <a:pt x="1219" y="1980"/>
                    </a:lnTo>
                    <a:lnTo>
                      <a:pt x="1219" y="1980"/>
                    </a:lnTo>
                    <a:lnTo>
                      <a:pt x="1219" y="1980"/>
                    </a:lnTo>
                    <a:lnTo>
                      <a:pt x="1542" y="2227"/>
                    </a:lnTo>
                    <a:lnTo>
                      <a:pt x="2456" y="2893"/>
                    </a:lnTo>
                    <a:lnTo>
                      <a:pt x="3845" y="3864"/>
                    </a:lnTo>
                    <a:lnTo>
                      <a:pt x="4663" y="4435"/>
                    </a:lnTo>
                    <a:lnTo>
                      <a:pt x="5557" y="5025"/>
                    </a:lnTo>
                    <a:lnTo>
                      <a:pt x="6509" y="5634"/>
                    </a:lnTo>
                    <a:lnTo>
                      <a:pt x="7517" y="6262"/>
                    </a:lnTo>
                    <a:lnTo>
                      <a:pt x="8526" y="6871"/>
                    </a:lnTo>
                    <a:lnTo>
                      <a:pt x="9573" y="7460"/>
                    </a:lnTo>
                    <a:lnTo>
                      <a:pt x="10600" y="8012"/>
                    </a:lnTo>
                    <a:lnTo>
                      <a:pt x="11628" y="8507"/>
                    </a:lnTo>
                    <a:lnTo>
                      <a:pt x="12123" y="8716"/>
                    </a:lnTo>
                    <a:lnTo>
                      <a:pt x="12598" y="8926"/>
                    </a:lnTo>
                    <a:lnTo>
                      <a:pt x="13074" y="9116"/>
                    </a:lnTo>
                    <a:lnTo>
                      <a:pt x="13531" y="9268"/>
                    </a:lnTo>
                    <a:lnTo>
                      <a:pt x="13531" y="9268"/>
                    </a:lnTo>
                    <a:lnTo>
                      <a:pt x="14216" y="9478"/>
                    </a:lnTo>
                    <a:lnTo>
                      <a:pt x="14844" y="9668"/>
                    </a:lnTo>
                    <a:lnTo>
                      <a:pt x="15434" y="9801"/>
                    </a:lnTo>
                    <a:lnTo>
                      <a:pt x="15985" y="9915"/>
                    </a:lnTo>
                    <a:lnTo>
                      <a:pt x="16499" y="9991"/>
                    </a:lnTo>
                    <a:lnTo>
                      <a:pt x="16956" y="10048"/>
                    </a:lnTo>
                    <a:lnTo>
                      <a:pt x="17394" y="10067"/>
                    </a:lnTo>
                    <a:lnTo>
                      <a:pt x="17774" y="10086"/>
                    </a:lnTo>
                    <a:lnTo>
                      <a:pt x="17774" y="10086"/>
                    </a:lnTo>
                    <a:lnTo>
                      <a:pt x="18326" y="10067"/>
                    </a:lnTo>
                    <a:lnTo>
                      <a:pt x="18764" y="10010"/>
                    </a:lnTo>
                    <a:lnTo>
                      <a:pt x="19144" y="9934"/>
                    </a:lnTo>
                    <a:lnTo>
                      <a:pt x="19430" y="9839"/>
                    </a:lnTo>
                    <a:lnTo>
                      <a:pt x="19658" y="9763"/>
                    </a:lnTo>
                    <a:lnTo>
                      <a:pt x="19810" y="9687"/>
                    </a:lnTo>
                    <a:lnTo>
                      <a:pt x="19924" y="9611"/>
                    </a:lnTo>
                    <a:lnTo>
                      <a:pt x="19924" y="9611"/>
                    </a:lnTo>
                    <a:lnTo>
                      <a:pt x="19924" y="9611"/>
                    </a:lnTo>
                    <a:lnTo>
                      <a:pt x="19924" y="9611"/>
                    </a:lnTo>
                    <a:lnTo>
                      <a:pt x="19924" y="9611"/>
                    </a:lnTo>
                    <a:lnTo>
                      <a:pt x="19924" y="9611"/>
                    </a:lnTo>
                    <a:lnTo>
                      <a:pt x="19982" y="9535"/>
                    </a:lnTo>
                    <a:lnTo>
                      <a:pt x="20039" y="9439"/>
                    </a:lnTo>
                    <a:lnTo>
                      <a:pt x="20153" y="9230"/>
                    </a:lnTo>
                    <a:lnTo>
                      <a:pt x="20248" y="8983"/>
                    </a:lnTo>
                    <a:lnTo>
                      <a:pt x="20305" y="8735"/>
                    </a:lnTo>
                    <a:lnTo>
                      <a:pt x="20419" y="8184"/>
                    </a:lnTo>
                    <a:lnTo>
                      <a:pt x="20495" y="7727"/>
                    </a:lnTo>
                    <a:lnTo>
                      <a:pt x="20495" y="7727"/>
                    </a:lnTo>
                    <a:lnTo>
                      <a:pt x="20438" y="7936"/>
                    </a:lnTo>
                    <a:lnTo>
                      <a:pt x="20419" y="8126"/>
                    </a:lnTo>
                    <a:lnTo>
                      <a:pt x="20400" y="8298"/>
                    </a:lnTo>
                    <a:lnTo>
                      <a:pt x="20400" y="8298"/>
                    </a:lnTo>
                    <a:lnTo>
                      <a:pt x="20077" y="8336"/>
                    </a:lnTo>
                    <a:lnTo>
                      <a:pt x="19278" y="8431"/>
                    </a:lnTo>
                    <a:lnTo>
                      <a:pt x="18231" y="8526"/>
                    </a:lnTo>
                    <a:lnTo>
                      <a:pt x="17660" y="8564"/>
                    </a:lnTo>
                    <a:lnTo>
                      <a:pt x="17127" y="8564"/>
                    </a:lnTo>
                    <a:lnTo>
                      <a:pt x="17127" y="8564"/>
                    </a:lnTo>
                    <a:lnTo>
                      <a:pt x="16594" y="8564"/>
                    </a:lnTo>
                    <a:lnTo>
                      <a:pt x="16347" y="8526"/>
                    </a:lnTo>
                    <a:lnTo>
                      <a:pt x="16138" y="8507"/>
                    </a:lnTo>
                    <a:lnTo>
                      <a:pt x="16138" y="8507"/>
                    </a:lnTo>
                    <a:lnTo>
                      <a:pt x="15852" y="8412"/>
                    </a:lnTo>
                    <a:lnTo>
                      <a:pt x="15472" y="8279"/>
                    </a:lnTo>
                    <a:lnTo>
                      <a:pt x="15034" y="8107"/>
                    </a:lnTo>
                    <a:lnTo>
                      <a:pt x="14558" y="7898"/>
                    </a:lnTo>
                    <a:lnTo>
                      <a:pt x="13512" y="7403"/>
                    </a:lnTo>
                    <a:lnTo>
                      <a:pt x="12465" y="6890"/>
                    </a:lnTo>
                    <a:lnTo>
                      <a:pt x="12465" y="6890"/>
                    </a:lnTo>
                    <a:lnTo>
                      <a:pt x="10239" y="6090"/>
                    </a:lnTo>
                    <a:lnTo>
                      <a:pt x="7708" y="5158"/>
                    </a:lnTo>
                    <a:lnTo>
                      <a:pt x="6509" y="4682"/>
                    </a:lnTo>
                    <a:lnTo>
                      <a:pt x="5462" y="4263"/>
                    </a:lnTo>
                    <a:lnTo>
                      <a:pt x="4644" y="3921"/>
                    </a:lnTo>
                    <a:lnTo>
                      <a:pt x="4340" y="3769"/>
                    </a:lnTo>
                    <a:lnTo>
                      <a:pt x="4111" y="3636"/>
                    </a:lnTo>
                    <a:lnTo>
                      <a:pt x="4111" y="3636"/>
                    </a:lnTo>
                    <a:lnTo>
                      <a:pt x="3864" y="3464"/>
                    </a:lnTo>
                    <a:lnTo>
                      <a:pt x="3616" y="3255"/>
                    </a:lnTo>
                    <a:lnTo>
                      <a:pt x="3350" y="3008"/>
                    </a:lnTo>
                    <a:lnTo>
                      <a:pt x="3103" y="2741"/>
                    </a:lnTo>
                    <a:lnTo>
                      <a:pt x="2855" y="2437"/>
                    </a:lnTo>
                    <a:lnTo>
                      <a:pt x="2627" y="2132"/>
                    </a:lnTo>
                    <a:lnTo>
                      <a:pt x="2170" y="1523"/>
                    </a:lnTo>
                    <a:lnTo>
                      <a:pt x="1790" y="933"/>
                    </a:lnTo>
                    <a:lnTo>
                      <a:pt x="1485" y="458"/>
                    </a:lnTo>
                    <a:lnTo>
                      <a:pt x="121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32"/>
              <p:cNvSpPr/>
              <p:nvPr/>
            </p:nvSpPr>
            <p:spPr>
              <a:xfrm>
                <a:off x="5877250" y="4386475"/>
                <a:ext cx="467675" cy="247425"/>
              </a:xfrm>
              <a:custGeom>
                <a:avLst/>
                <a:gdLst/>
                <a:ahLst/>
                <a:cxnLst/>
                <a:rect l="l" t="t" r="r" b="b"/>
                <a:pathLst>
                  <a:path w="18707" h="9897" extrusionOk="0">
                    <a:moveTo>
                      <a:pt x="1" y="1"/>
                    </a:moveTo>
                    <a:lnTo>
                      <a:pt x="324" y="248"/>
                    </a:lnTo>
                    <a:lnTo>
                      <a:pt x="426" y="322"/>
                    </a:lnTo>
                    <a:lnTo>
                      <a:pt x="426" y="322"/>
                    </a:lnTo>
                    <a:lnTo>
                      <a:pt x="381" y="286"/>
                    </a:lnTo>
                    <a:lnTo>
                      <a:pt x="1" y="1"/>
                    </a:lnTo>
                    <a:close/>
                    <a:moveTo>
                      <a:pt x="426" y="322"/>
                    </a:moveTo>
                    <a:lnTo>
                      <a:pt x="1181" y="933"/>
                    </a:lnTo>
                    <a:lnTo>
                      <a:pt x="1694" y="1371"/>
                    </a:lnTo>
                    <a:lnTo>
                      <a:pt x="2265" y="1866"/>
                    </a:lnTo>
                    <a:lnTo>
                      <a:pt x="2874" y="2418"/>
                    </a:lnTo>
                    <a:lnTo>
                      <a:pt x="3483" y="3027"/>
                    </a:lnTo>
                    <a:lnTo>
                      <a:pt x="3692" y="3198"/>
                    </a:lnTo>
                    <a:lnTo>
                      <a:pt x="3921" y="3426"/>
                    </a:lnTo>
                    <a:lnTo>
                      <a:pt x="4149" y="3674"/>
                    </a:lnTo>
                    <a:lnTo>
                      <a:pt x="4397" y="3978"/>
                    </a:lnTo>
                    <a:lnTo>
                      <a:pt x="4758" y="4397"/>
                    </a:lnTo>
                    <a:lnTo>
                      <a:pt x="5120" y="4815"/>
                    </a:lnTo>
                    <a:lnTo>
                      <a:pt x="5462" y="5215"/>
                    </a:lnTo>
                    <a:lnTo>
                      <a:pt x="5824" y="5615"/>
                    </a:lnTo>
                    <a:lnTo>
                      <a:pt x="6223" y="6014"/>
                    </a:lnTo>
                    <a:lnTo>
                      <a:pt x="6661" y="6414"/>
                    </a:lnTo>
                    <a:lnTo>
                      <a:pt x="7099" y="6794"/>
                    </a:lnTo>
                    <a:lnTo>
                      <a:pt x="7593" y="7175"/>
                    </a:lnTo>
                    <a:lnTo>
                      <a:pt x="8088" y="7537"/>
                    </a:lnTo>
                    <a:lnTo>
                      <a:pt x="8602" y="7879"/>
                    </a:lnTo>
                    <a:lnTo>
                      <a:pt x="9135" y="8222"/>
                    </a:lnTo>
                    <a:lnTo>
                      <a:pt x="9668" y="8526"/>
                    </a:lnTo>
                    <a:lnTo>
                      <a:pt x="10219" y="8812"/>
                    </a:lnTo>
                    <a:lnTo>
                      <a:pt x="10790" y="9078"/>
                    </a:lnTo>
                    <a:lnTo>
                      <a:pt x="11361" y="9306"/>
                    </a:lnTo>
                    <a:lnTo>
                      <a:pt x="11932" y="9516"/>
                    </a:lnTo>
                    <a:lnTo>
                      <a:pt x="12484" y="9668"/>
                    </a:lnTo>
                    <a:lnTo>
                      <a:pt x="13055" y="9801"/>
                    </a:lnTo>
                    <a:lnTo>
                      <a:pt x="13074" y="9801"/>
                    </a:lnTo>
                    <a:lnTo>
                      <a:pt x="13930" y="9877"/>
                    </a:lnTo>
                    <a:lnTo>
                      <a:pt x="14691" y="9896"/>
                    </a:lnTo>
                    <a:lnTo>
                      <a:pt x="15053" y="9896"/>
                    </a:lnTo>
                    <a:lnTo>
                      <a:pt x="15414" y="9877"/>
                    </a:lnTo>
                    <a:lnTo>
                      <a:pt x="15738" y="9858"/>
                    </a:lnTo>
                    <a:lnTo>
                      <a:pt x="16042" y="9801"/>
                    </a:lnTo>
                    <a:lnTo>
                      <a:pt x="16442" y="9706"/>
                    </a:lnTo>
                    <a:lnTo>
                      <a:pt x="16785" y="9592"/>
                    </a:lnTo>
                    <a:lnTo>
                      <a:pt x="17089" y="9478"/>
                    </a:lnTo>
                    <a:lnTo>
                      <a:pt x="17355" y="9325"/>
                    </a:lnTo>
                    <a:lnTo>
                      <a:pt x="17584" y="9173"/>
                    </a:lnTo>
                    <a:lnTo>
                      <a:pt x="17774" y="9021"/>
                    </a:lnTo>
                    <a:lnTo>
                      <a:pt x="17945" y="8850"/>
                    </a:lnTo>
                    <a:lnTo>
                      <a:pt x="18079" y="8697"/>
                    </a:lnTo>
                    <a:lnTo>
                      <a:pt x="18193" y="8526"/>
                    </a:lnTo>
                    <a:lnTo>
                      <a:pt x="18288" y="8374"/>
                    </a:lnTo>
                    <a:lnTo>
                      <a:pt x="18440" y="8069"/>
                    </a:lnTo>
                    <a:lnTo>
                      <a:pt x="18573" y="7822"/>
                    </a:lnTo>
                    <a:lnTo>
                      <a:pt x="18630" y="7708"/>
                    </a:lnTo>
                    <a:lnTo>
                      <a:pt x="18706" y="7632"/>
                    </a:lnTo>
                    <a:lnTo>
                      <a:pt x="18592" y="7708"/>
                    </a:lnTo>
                    <a:lnTo>
                      <a:pt x="18440" y="7784"/>
                    </a:lnTo>
                    <a:lnTo>
                      <a:pt x="18212" y="7860"/>
                    </a:lnTo>
                    <a:lnTo>
                      <a:pt x="17926" y="7955"/>
                    </a:lnTo>
                    <a:lnTo>
                      <a:pt x="17546" y="8031"/>
                    </a:lnTo>
                    <a:lnTo>
                      <a:pt x="17108" y="8088"/>
                    </a:lnTo>
                    <a:lnTo>
                      <a:pt x="16556" y="8107"/>
                    </a:lnTo>
                    <a:lnTo>
                      <a:pt x="16176" y="8088"/>
                    </a:lnTo>
                    <a:lnTo>
                      <a:pt x="15738" y="8069"/>
                    </a:lnTo>
                    <a:lnTo>
                      <a:pt x="15281" y="8012"/>
                    </a:lnTo>
                    <a:lnTo>
                      <a:pt x="14767" y="7936"/>
                    </a:lnTo>
                    <a:lnTo>
                      <a:pt x="14216" y="7822"/>
                    </a:lnTo>
                    <a:lnTo>
                      <a:pt x="13626" y="7689"/>
                    </a:lnTo>
                    <a:lnTo>
                      <a:pt x="12998" y="7499"/>
                    </a:lnTo>
                    <a:lnTo>
                      <a:pt x="12313" y="7289"/>
                    </a:lnTo>
                    <a:lnTo>
                      <a:pt x="11856" y="7137"/>
                    </a:lnTo>
                    <a:lnTo>
                      <a:pt x="11380" y="6947"/>
                    </a:lnTo>
                    <a:lnTo>
                      <a:pt x="10905" y="6737"/>
                    </a:lnTo>
                    <a:lnTo>
                      <a:pt x="10410" y="6528"/>
                    </a:lnTo>
                    <a:lnTo>
                      <a:pt x="9382" y="6033"/>
                    </a:lnTo>
                    <a:lnTo>
                      <a:pt x="8355" y="5481"/>
                    </a:lnTo>
                    <a:lnTo>
                      <a:pt x="7308" y="4892"/>
                    </a:lnTo>
                    <a:lnTo>
                      <a:pt x="6299" y="4283"/>
                    </a:lnTo>
                    <a:lnTo>
                      <a:pt x="5291" y="3655"/>
                    </a:lnTo>
                    <a:lnTo>
                      <a:pt x="4339" y="3046"/>
                    </a:lnTo>
                    <a:lnTo>
                      <a:pt x="3445" y="2456"/>
                    </a:lnTo>
                    <a:lnTo>
                      <a:pt x="2627" y="1885"/>
                    </a:lnTo>
                    <a:lnTo>
                      <a:pt x="1238" y="914"/>
                    </a:lnTo>
                    <a:lnTo>
                      <a:pt x="426" y="322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32"/>
              <p:cNvSpPr/>
              <p:nvPr/>
            </p:nvSpPr>
            <p:spPr>
              <a:xfrm>
                <a:off x="5608950" y="4552525"/>
                <a:ext cx="4300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553" extrusionOk="0">
                    <a:moveTo>
                      <a:pt x="0" y="0"/>
                    </a:moveTo>
                    <a:lnTo>
                      <a:pt x="172" y="552"/>
                    </a:lnTo>
                    <a:lnTo>
                      <a:pt x="38" y="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32"/>
              <p:cNvSpPr/>
              <p:nvPr/>
            </p:nvSpPr>
            <p:spPr>
              <a:xfrm>
                <a:off x="5608950" y="4552525"/>
                <a:ext cx="4300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553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38" y="95"/>
                    </a:lnTo>
                    <a:lnTo>
                      <a:pt x="38" y="95"/>
                    </a:lnTo>
                    <a:lnTo>
                      <a:pt x="38" y="95"/>
                    </a:lnTo>
                    <a:lnTo>
                      <a:pt x="38" y="95"/>
                    </a:lnTo>
                    <a:lnTo>
                      <a:pt x="172" y="552"/>
                    </a:lnTo>
                    <a:lnTo>
                      <a:pt x="172" y="55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32"/>
              <p:cNvSpPr/>
              <p:nvPr/>
            </p:nvSpPr>
            <p:spPr>
              <a:xfrm>
                <a:off x="5607050" y="4545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2"/>
              <p:cNvSpPr/>
              <p:nvPr/>
            </p:nvSpPr>
            <p:spPr>
              <a:xfrm>
                <a:off x="5450525" y="4543475"/>
                <a:ext cx="220775" cy="63227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25291" extrusionOk="0">
                    <a:moveTo>
                      <a:pt x="4739" y="1"/>
                    </a:moveTo>
                    <a:lnTo>
                      <a:pt x="4168" y="20"/>
                    </a:lnTo>
                    <a:lnTo>
                      <a:pt x="3902" y="58"/>
                    </a:lnTo>
                    <a:lnTo>
                      <a:pt x="3673" y="96"/>
                    </a:lnTo>
                    <a:lnTo>
                      <a:pt x="3350" y="191"/>
                    </a:lnTo>
                    <a:lnTo>
                      <a:pt x="3035" y="302"/>
                    </a:lnTo>
                    <a:lnTo>
                      <a:pt x="4434" y="210"/>
                    </a:lnTo>
                    <a:lnTo>
                      <a:pt x="4891" y="153"/>
                    </a:lnTo>
                    <a:lnTo>
                      <a:pt x="5766" y="58"/>
                    </a:lnTo>
                    <a:lnTo>
                      <a:pt x="5291" y="20"/>
                    </a:lnTo>
                    <a:lnTo>
                      <a:pt x="4739" y="1"/>
                    </a:lnTo>
                    <a:close/>
                    <a:moveTo>
                      <a:pt x="3035" y="302"/>
                    </a:moveTo>
                    <a:lnTo>
                      <a:pt x="2988" y="305"/>
                    </a:lnTo>
                    <a:lnTo>
                      <a:pt x="2988" y="305"/>
                    </a:lnTo>
                    <a:lnTo>
                      <a:pt x="2994" y="317"/>
                    </a:lnTo>
                    <a:lnTo>
                      <a:pt x="2994" y="317"/>
                    </a:lnTo>
                    <a:lnTo>
                      <a:pt x="3026" y="305"/>
                    </a:lnTo>
                    <a:lnTo>
                      <a:pt x="3035" y="302"/>
                    </a:lnTo>
                    <a:close/>
                    <a:moveTo>
                      <a:pt x="2988" y="305"/>
                    </a:moveTo>
                    <a:lnTo>
                      <a:pt x="2986" y="319"/>
                    </a:lnTo>
                    <a:lnTo>
                      <a:pt x="2986" y="319"/>
                    </a:lnTo>
                    <a:lnTo>
                      <a:pt x="2990" y="318"/>
                    </a:lnTo>
                    <a:lnTo>
                      <a:pt x="2990" y="318"/>
                    </a:lnTo>
                    <a:lnTo>
                      <a:pt x="2988" y="305"/>
                    </a:lnTo>
                    <a:close/>
                    <a:moveTo>
                      <a:pt x="6356" y="457"/>
                    </a:moveTo>
                    <a:lnTo>
                      <a:pt x="7034" y="2907"/>
                    </a:lnTo>
                    <a:lnTo>
                      <a:pt x="7003" y="2779"/>
                    </a:lnTo>
                    <a:lnTo>
                      <a:pt x="6737" y="1713"/>
                    </a:lnTo>
                    <a:lnTo>
                      <a:pt x="6509" y="914"/>
                    </a:lnTo>
                    <a:lnTo>
                      <a:pt x="6375" y="457"/>
                    </a:lnTo>
                    <a:close/>
                    <a:moveTo>
                      <a:pt x="7034" y="2907"/>
                    </a:moveTo>
                    <a:lnTo>
                      <a:pt x="7089" y="3136"/>
                    </a:lnTo>
                    <a:lnTo>
                      <a:pt x="7089" y="3136"/>
                    </a:lnTo>
                    <a:lnTo>
                      <a:pt x="7099" y="3140"/>
                    </a:lnTo>
                    <a:lnTo>
                      <a:pt x="7034" y="2907"/>
                    </a:lnTo>
                    <a:close/>
                    <a:moveTo>
                      <a:pt x="2994" y="317"/>
                    </a:moveTo>
                    <a:lnTo>
                      <a:pt x="2990" y="318"/>
                    </a:lnTo>
                    <a:lnTo>
                      <a:pt x="2990" y="318"/>
                    </a:lnTo>
                    <a:lnTo>
                      <a:pt x="3026" y="591"/>
                    </a:lnTo>
                    <a:lnTo>
                      <a:pt x="3045" y="952"/>
                    </a:lnTo>
                    <a:lnTo>
                      <a:pt x="3064" y="1466"/>
                    </a:lnTo>
                    <a:lnTo>
                      <a:pt x="3045" y="2170"/>
                    </a:lnTo>
                    <a:lnTo>
                      <a:pt x="3007" y="3064"/>
                    </a:lnTo>
                    <a:lnTo>
                      <a:pt x="2931" y="4168"/>
                    </a:lnTo>
                    <a:lnTo>
                      <a:pt x="2798" y="5481"/>
                    </a:lnTo>
                    <a:lnTo>
                      <a:pt x="2703" y="6223"/>
                    </a:lnTo>
                    <a:lnTo>
                      <a:pt x="2589" y="6965"/>
                    </a:lnTo>
                    <a:lnTo>
                      <a:pt x="2341" y="8488"/>
                    </a:lnTo>
                    <a:lnTo>
                      <a:pt x="2056" y="9991"/>
                    </a:lnTo>
                    <a:lnTo>
                      <a:pt x="1770" y="11399"/>
                    </a:lnTo>
                    <a:lnTo>
                      <a:pt x="1504" y="12617"/>
                    </a:lnTo>
                    <a:lnTo>
                      <a:pt x="1276" y="13568"/>
                    </a:lnTo>
                    <a:lnTo>
                      <a:pt x="1085" y="14444"/>
                    </a:lnTo>
                    <a:lnTo>
                      <a:pt x="2986" y="319"/>
                    </a:lnTo>
                    <a:lnTo>
                      <a:pt x="2986" y="319"/>
                    </a:lnTo>
                    <a:lnTo>
                      <a:pt x="2703" y="419"/>
                    </a:lnTo>
                    <a:lnTo>
                      <a:pt x="2436" y="552"/>
                    </a:lnTo>
                    <a:lnTo>
                      <a:pt x="1999" y="781"/>
                    </a:lnTo>
                    <a:lnTo>
                      <a:pt x="1827" y="876"/>
                    </a:lnTo>
                    <a:lnTo>
                      <a:pt x="1751" y="1675"/>
                    </a:lnTo>
                    <a:lnTo>
                      <a:pt x="1580" y="3845"/>
                    </a:lnTo>
                    <a:lnTo>
                      <a:pt x="1466" y="5329"/>
                    </a:lnTo>
                    <a:lnTo>
                      <a:pt x="1352" y="7022"/>
                    </a:lnTo>
                    <a:lnTo>
                      <a:pt x="1257" y="8887"/>
                    </a:lnTo>
                    <a:lnTo>
                      <a:pt x="1161" y="10866"/>
                    </a:lnTo>
                    <a:lnTo>
                      <a:pt x="1123" y="11856"/>
                    </a:lnTo>
                    <a:lnTo>
                      <a:pt x="1066" y="12807"/>
                    </a:lnTo>
                    <a:lnTo>
                      <a:pt x="990" y="13759"/>
                    </a:lnTo>
                    <a:lnTo>
                      <a:pt x="914" y="14672"/>
                    </a:lnTo>
                    <a:lnTo>
                      <a:pt x="724" y="16404"/>
                    </a:lnTo>
                    <a:lnTo>
                      <a:pt x="533" y="17945"/>
                    </a:lnTo>
                    <a:lnTo>
                      <a:pt x="343" y="19258"/>
                    </a:lnTo>
                    <a:lnTo>
                      <a:pt x="191" y="20286"/>
                    </a:lnTo>
                    <a:lnTo>
                      <a:pt x="1" y="21294"/>
                    </a:lnTo>
                    <a:lnTo>
                      <a:pt x="96" y="20933"/>
                    </a:lnTo>
                    <a:lnTo>
                      <a:pt x="305" y="20153"/>
                    </a:lnTo>
                    <a:lnTo>
                      <a:pt x="591" y="19011"/>
                    </a:lnTo>
                    <a:lnTo>
                      <a:pt x="914" y="17565"/>
                    </a:lnTo>
                    <a:lnTo>
                      <a:pt x="1257" y="15890"/>
                    </a:lnTo>
                    <a:lnTo>
                      <a:pt x="1428" y="14958"/>
                    </a:lnTo>
                    <a:lnTo>
                      <a:pt x="1599" y="14006"/>
                    </a:lnTo>
                    <a:lnTo>
                      <a:pt x="1732" y="13017"/>
                    </a:lnTo>
                    <a:lnTo>
                      <a:pt x="1865" y="12008"/>
                    </a:lnTo>
                    <a:lnTo>
                      <a:pt x="1980" y="11000"/>
                    </a:lnTo>
                    <a:lnTo>
                      <a:pt x="2075" y="9953"/>
                    </a:lnTo>
                    <a:lnTo>
                      <a:pt x="2113" y="10238"/>
                    </a:lnTo>
                    <a:lnTo>
                      <a:pt x="2170" y="11038"/>
                    </a:lnTo>
                    <a:lnTo>
                      <a:pt x="2246" y="12313"/>
                    </a:lnTo>
                    <a:lnTo>
                      <a:pt x="2265" y="13093"/>
                    </a:lnTo>
                    <a:lnTo>
                      <a:pt x="2284" y="13968"/>
                    </a:lnTo>
                    <a:lnTo>
                      <a:pt x="2303" y="14939"/>
                    </a:lnTo>
                    <a:lnTo>
                      <a:pt x="2303" y="15985"/>
                    </a:lnTo>
                    <a:lnTo>
                      <a:pt x="2284" y="17108"/>
                    </a:lnTo>
                    <a:lnTo>
                      <a:pt x="2246" y="18288"/>
                    </a:lnTo>
                    <a:lnTo>
                      <a:pt x="2189" y="19525"/>
                    </a:lnTo>
                    <a:lnTo>
                      <a:pt x="2094" y="20800"/>
                    </a:lnTo>
                    <a:lnTo>
                      <a:pt x="1980" y="22132"/>
                    </a:lnTo>
                    <a:lnTo>
                      <a:pt x="1827" y="23502"/>
                    </a:lnTo>
                    <a:lnTo>
                      <a:pt x="4948" y="24491"/>
                    </a:lnTo>
                    <a:lnTo>
                      <a:pt x="7955" y="25252"/>
                    </a:lnTo>
                    <a:lnTo>
                      <a:pt x="8431" y="25290"/>
                    </a:lnTo>
                    <a:lnTo>
                      <a:pt x="8488" y="24739"/>
                    </a:lnTo>
                    <a:lnTo>
                      <a:pt x="8564" y="24092"/>
                    </a:lnTo>
                    <a:lnTo>
                      <a:pt x="8640" y="23216"/>
                    </a:lnTo>
                    <a:lnTo>
                      <a:pt x="8697" y="22132"/>
                    </a:lnTo>
                    <a:lnTo>
                      <a:pt x="8773" y="20876"/>
                    </a:lnTo>
                    <a:lnTo>
                      <a:pt x="8811" y="19429"/>
                    </a:lnTo>
                    <a:lnTo>
                      <a:pt x="8830" y="17850"/>
                    </a:lnTo>
                    <a:lnTo>
                      <a:pt x="8830" y="16651"/>
                    </a:lnTo>
                    <a:lnTo>
                      <a:pt x="8792" y="15414"/>
                    </a:lnTo>
                    <a:lnTo>
                      <a:pt x="8735" y="14120"/>
                    </a:lnTo>
                    <a:lnTo>
                      <a:pt x="8659" y="12788"/>
                    </a:lnTo>
                    <a:lnTo>
                      <a:pt x="8564" y="11780"/>
                    </a:lnTo>
                    <a:lnTo>
                      <a:pt x="8469" y="10790"/>
                    </a:lnTo>
                    <a:lnTo>
                      <a:pt x="8354" y="9839"/>
                    </a:lnTo>
                    <a:lnTo>
                      <a:pt x="8221" y="8906"/>
                    </a:lnTo>
                    <a:lnTo>
                      <a:pt x="8088" y="8012"/>
                    </a:lnTo>
                    <a:lnTo>
                      <a:pt x="7936" y="7137"/>
                    </a:lnTo>
                    <a:lnTo>
                      <a:pt x="7784" y="6299"/>
                    </a:lnTo>
                    <a:lnTo>
                      <a:pt x="7631" y="5500"/>
                    </a:lnTo>
                    <a:lnTo>
                      <a:pt x="7308" y="4054"/>
                    </a:lnTo>
                    <a:lnTo>
                      <a:pt x="7089" y="3136"/>
                    </a:lnTo>
                    <a:lnTo>
                      <a:pt x="7089" y="3136"/>
                    </a:lnTo>
                    <a:lnTo>
                      <a:pt x="6547" y="2912"/>
                    </a:lnTo>
                    <a:lnTo>
                      <a:pt x="6033" y="2684"/>
                    </a:lnTo>
                    <a:lnTo>
                      <a:pt x="5576" y="2455"/>
                    </a:lnTo>
                    <a:lnTo>
                      <a:pt x="5158" y="2208"/>
                    </a:lnTo>
                    <a:lnTo>
                      <a:pt x="4777" y="1980"/>
                    </a:lnTo>
                    <a:lnTo>
                      <a:pt x="4453" y="1732"/>
                    </a:lnTo>
                    <a:lnTo>
                      <a:pt x="4149" y="1504"/>
                    </a:lnTo>
                    <a:lnTo>
                      <a:pt x="3883" y="1295"/>
                    </a:lnTo>
                    <a:lnTo>
                      <a:pt x="3673" y="1085"/>
                    </a:lnTo>
                    <a:lnTo>
                      <a:pt x="3483" y="895"/>
                    </a:lnTo>
                    <a:lnTo>
                      <a:pt x="3198" y="591"/>
                    </a:lnTo>
                    <a:lnTo>
                      <a:pt x="3026" y="381"/>
                    </a:lnTo>
                    <a:lnTo>
                      <a:pt x="2994" y="317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32"/>
              <p:cNvSpPr/>
              <p:nvPr/>
            </p:nvSpPr>
            <p:spPr>
              <a:xfrm>
                <a:off x="5450525" y="4543475"/>
                <a:ext cx="220775" cy="63227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25291" fill="none" extrusionOk="0">
                    <a:moveTo>
                      <a:pt x="4739" y="1"/>
                    </a:moveTo>
                    <a:lnTo>
                      <a:pt x="4739" y="1"/>
                    </a:lnTo>
                    <a:lnTo>
                      <a:pt x="4168" y="20"/>
                    </a:lnTo>
                    <a:lnTo>
                      <a:pt x="3902" y="58"/>
                    </a:lnTo>
                    <a:lnTo>
                      <a:pt x="3673" y="96"/>
                    </a:lnTo>
                    <a:lnTo>
                      <a:pt x="3673" y="96"/>
                    </a:lnTo>
                    <a:lnTo>
                      <a:pt x="3350" y="191"/>
                    </a:lnTo>
                    <a:lnTo>
                      <a:pt x="3026" y="305"/>
                    </a:lnTo>
                    <a:lnTo>
                      <a:pt x="2703" y="419"/>
                    </a:lnTo>
                    <a:lnTo>
                      <a:pt x="2436" y="552"/>
                    </a:lnTo>
                    <a:lnTo>
                      <a:pt x="1999" y="781"/>
                    </a:lnTo>
                    <a:lnTo>
                      <a:pt x="1827" y="876"/>
                    </a:lnTo>
                    <a:lnTo>
                      <a:pt x="1827" y="876"/>
                    </a:lnTo>
                    <a:lnTo>
                      <a:pt x="1751" y="1675"/>
                    </a:lnTo>
                    <a:lnTo>
                      <a:pt x="1580" y="3845"/>
                    </a:lnTo>
                    <a:lnTo>
                      <a:pt x="1466" y="5329"/>
                    </a:lnTo>
                    <a:lnTo>
                      <a:pt x="1352" y="7022"/>
                    </a:lnTo>
                    <a:lnTo>
                      <a:pt x="1257" y="8887"/>
                    </a:lnTo>
                    <a:lnTo>
                      <a:pt x="1161" y="10866"/>
                    </a:lnTo>
                    <a:lnTo>
                      <a:pt x="1161" y="10866"/>
                    </a:lnTo>
                    <a:lnTo>
                      <a:pt x="1123" y="11856"/>
                    </a:lnTo>
                    <a:lnTo>
                      <a:pt x="1066" y="12807"/>
                    </a:lnTo>
                    <a:lnTo>
                      <a:pt x="990" y="13759"/>
                    </a:lnTo>
                    <a:lnTo>
                      <a:pt x="914" y="14672"/>
                    </a:lnTo>
                    <a:lnTo>
                      <a:pt x="724" y="16404"/>
                    </a:lnTo>
                    <a:lnTo>
                      <a:pt x="533" y="17945"/>
                    </a:lnTo>
                    <a:lnTo>
                      <a:pt x="343" y="19258"/>
                    </a:lnTo>
                    <a:lnTo>
                      <a:pt x="191" y="20286"/>
                    </a:lnTo>
                    <a:lnTo>
                      <a:pt x="1" y="21294"/>
                    </a:lnTo>
                    <a:lnTo>
                      <a:pt x="1" y="21294"/>
                    </a:lnTo>
                    <a:lnTo>
                      <a:pt x="96" y="20933"/>
                    </a:lnTo>
                    <a:lnTo>
                      <a:pt x="305" y="20153"/>
                    </a:lnTo>
                    <a:lnTo>
                      <a:pt x="591" y="19011"/>
                    </a:lnTo>
                    <a:lnTo>
                      <a:pt x="914" y="17565"/>
                    </a:lnTo>
                    <a:lnTo>
                      <a:pt x="1257" y="15890"/>
                    </a:lnTo>
                    <a:lnTo>
                      <a:pt x="1428" y="14958"/>
                    </a:lnTo>
                    <a:lnTo>
                      <a:pt x="1599" y="14006"/>
                    </a:lnTo>
                    <a:lnTo>
                      <a:pt x="1732" y="13017"/>
                    </a:lnTo>
                    <a:lnTo>
                      <a:pt x="1865" y="12008"/>
                    </a:lnTo>
                    <a:lnTo>
                      <a:pt x="1980" y="11000"/>
                    </a:lnTo>
                    <a:lnTo>
                      <a:pt x="2075" y="9953"/>
                    </a:lnTo>
                    <a:lnTo>
                      <a:pt x="2075" y="9953"/>
                    </a:lnTo>
                    <a:lnTo>
                      <a:pt x="2113" y="10238"/>
                    </a:lnTo>
                    <a:lnTo>
                      <a:pt x="2170" y="11038"/>
                    </a:lnTo>
                    <a:lnTo>
                      <a:pt x="2246" y="12313"/>
                    </a:lnTo>
                    <a:lnTo>
                      <a:pt x="2265" y="13093"/>
                    </a:lnTo>
                    <a:lnTo>
                      <a:pt x="2284" y="13968"/>
                    </a:lnTo>
                    <a:lnTo>
                      <a:pt x="2303" y="14939"/>
                    </a:lnTo>
                    <a:lnTo>
                      <a:pt x="2303" y="15985"/>
                    </a:lnTo>
                    <a:lnTo>
                      <a:pt x="2284" y="17108"/>
                    </a:lnTo>
                    <a:lnTo>
                      <a:pt x="2246" y="18288"/>
                    </a:lnTo>
                    <a:lnTo>
                      <a:pt x="2189" y="19525"/>
                    </a:lnTo>
                    <a:lnTo>
                      <a:pt x="2094" y="20800"/>
                    </a:lnTo>
                    <a:lnTo>
                      <a:pt x="1980" y="22132"/>
                    </a:lnTo>
                    <a:lnTo>
                      <a:pt x="1827" y="23502"/>
                    </a:lnTo>
                    <a:lnTo>
                      <a:pt x="4948" y="24491"/>
                    </a:lnTo>
                    <a:lnTo>
                      <a:pt x="7955" y="25252"/>
                    </a:lnTo>
                    <a:lnTo>
                      <a:pt x="7955" y="25252"/>
                    </a:lnTo>
                    <a:lnTo>
                      <a:pt x="7955" y="25252"/>
                    </a:lnTo>
                    <a:lnTo>
                      <a:pt x="8431" y="25290"/>
                    </a:lnTo>
                    <a:lnTo>
                      <a:pt x="8431" y="25290"/>
                    </a:lnTo>
                    <a:lnTo>
                      <a:pt x="8488" y="24739"/>
                    </a:lnTo>
                    <a:lnTo>
                      <a:pt x="8564" y="24092"/>
                    </a:lnTo>
                    <a:lnTo>
                      <a:pt x="8640" y="23216"/>
                    </a:lnTo>
                    <a:lnTo>
                      <a:pt x="8697" y="22132"/>
                    </a:lnTo>
                    <a:lnTo>
                      <a:pt x="8773" y="20876"/>
                    </a:lnTo>
                    <a:lnTo>
                      <a:pt x="8811" y="19429"/>
                    </a:lnTo>
                    <a:lnTo>
                      <a:pt x="8830" y="17850"/>
                    </a:lnTo>
                    <a:lnTo>
                      <a:pt x="8830" y="17850"/>
                    </a:lnTo>
                    <a:lnTo>
                      <a:pt x="8830" y="16651"/>
                    </a:lnTo>
                    <a:lnTo>
                      <a:pt x="8792" y="15414"/>
                    </a:lnTo>
                    <a:lnTo>
                      <a:pt x="8735" y="14120"/>
                    </a:lnTo>
                    <a:lnTo>
                      <a:pt x="8659" y="12788"/>
                    </a:lnTo>
                    <a:lnTo>
                      <a:pt x="8659" y="12788"/>
                    </a:lnTo>
                    <a:lnTo>
                      <a:pt x="8659" y="12788"/>
                    </a:lnTo>
                    <a:lnTo>
                      <a:pt x="8564" y="11780"/>
                    </a:lnTo>
                    <a:lnTo>
                      <a:pt x="8469" y="10790"/>
                    </a:lnTo>
                    <a:lnTo>
                      <a:pt x="8354" y="9839"/>
                    </a:lnTo>
                    <a:lnTo>
                      <a:pt x="8221" y="8906"/>
                    </a:lnTo>
                    <a:lnTo>
                      <a:pt x="8088" y="8012"/>
                    </a:lnTo>
                    <a:lnTo>
                      <a:pt x="7936" y="7137"/>
                    </a:lnTo>
                    <a:lnTo>
                      <a:pt x="7784" y="6299"/>
                    </a:lnTo>
                    <a:lnTo>
                      <a:pt x="7631" y="5500"/>
                    </a:lnTo>
                    <a:lnTo>
                      <a:pt x="7308" y="4054"/>
                    </a:lnTo>
                    <a:lnTo>
                      <a:pt x="7003" y="2779"/>
                    </a:lnTo>
                    <a:lnTo>
                      <a:pt x="6737" y="1713"/>
                    </a:lnTo>
                    <a:lnTo>
                      <a:pt x="6509" y="914"/>
                    </a:lnTo>
                    <a:lnTo>
                      <a:pt x="6509" y="914"/>
                    </a:lnTo>
                    <a:lnTo>
                      <a:pt x="6375" y="457"/>
                    </a:lnTo>
                    <a:lnTo>
                      <a:pt x="6375" y="457"/>
                    </a:lnTo>
                    <a:lnTo>
                      <a:pt x="6375" y="457"/>
                    </a:lnTo>
                    <a:lnTo>
                      <a:pt x="6356" y="457"/>
                    </a:lnTo>
                    <a:lnTo>
                      <a:pt x="7099" y="3140"/>
                    </a:lnTo>
                    <a:lnTo>
                      <a:pt x="7099" y="3140"/>
                    </a:lnTo>
                    <a:lnTo>
                      <a:pt x="6547" y="2912"/>
                    </a:lnTo>
                    <a:lnTo>
                      <a:pt x="6033" y="2684"/>
                    </a:lnTo>
                    <a:lnTo>
                      <a:pt x="5576" y="2455"/>
                    </a:lnTo>
                    <a:lnTo>
                      <a:pt x="5158" y="2208"/>
                    </a:lnTo>
                    <a:lnTo>
                      <a:pt x="4777" y="1980"/>
                    </a:lnTo>
                    <a:lnTo>
                      <a:pt x="4453" y="1732"/>
                    </a:lnTo>
                    <a:lnTo>
                      <a:pt x="4149" y="1504"/>
                    </a:lnTo>
                    <a:lnTo>
                      <a:pt x="3883" y="1295"/>
                    </a:lnTo>
                    <a:lnTo>
                      <a:pt x="3673" y="1085"/>
                    </a:lnTo>
                    <a:lnTo>
                      <a:pt x="3483" y="895"/>
                    </a:lnTo>
                    <a:lnTo>
                      <a:pt x="3198" y="591"/>
                    </a:lnTo>
                    <a:lnTo>
                      <a:pt x="3026" y="381"/>
                    </a:lnTo>
                    <a:lnTo>
                      <a:pt x="2988" y="305"/>
                    </a:lnTo>
                    <a:lnTo>
                      <a:pt x="2988" y="305"/>
                    </a:lnTo>
                    <a:lnTo>
                      <a:pt x="3026" y="591"/>
                    </a:lnTo>
                    <a:lnTo>
                      <a:pt x="3045" y="952"/>
                    </a:lnTo>
                    <a:lnTo>
                      <a:pt x="3064" y="1466"/>
                    </a:lnTo>
                    <a:lnTo>
                      <a:pt x="3045" y="2170"/>
                    </a:lnTo>
                    <a:lnTo>
                      <a:pt x="3007" y="3064"/>
                    </a:lnTo>
                    <a:lnTo>
                      <a:pt x="2931" y="4168"/>
                    </a:lnTo>
                    <a:lnTo>
                      <a:pt x="2798" y="5481"/>
                    </a:lnTo>
                    <a:lnTo>
                      <a:pt x="2798" y="5481"/>
                    </a:lnTo>
                    <a:lnTo>
                      <a:pt x="2703" y="6223"/>
                    </a:lnTo>
                    <a:lnTo>
                      <a:pt x="2589" y="6965"/>
                    </a:lnTo>
                    <a:lnTo>
                      <a:pt x="2341" y="8488"/>
                    </a:lnTo>
                    <a:lnTo>
                      <a:pt x="2056" y="9991"/>
                    </a:lnTo>
                    <a:lnTo>
                      <a:pt x="1770" y="11399"/>
                    </a:lnTo>
                    <a:lnTo>
                      <a:pt x="1504" y="12617"/>
                    </a:lnTo>
                    <a:lnTo>
                      <a:pt x="1276" y="13568"/>
                    </a:lnTo>
                    <a:lnTo>
                      <a:pt x="1085" y="14444"/>
                    </a:lnTo>
                    <a:lnTo>
                      <a:pt x="2988" y="305"/>
                    </a:lnTo>
                    <a:lnTo>
                      <a:pt x="2988" y="305"/>
                    </a:lnTo>
                    <a:lnTo>
                      <a:pt x="4434" y="210"/>
                    </a:lnTo>
                    <a:lnTo>
                      <a:pt x="4434" y="210"/>
                    </a:lnTo>
                    <a:lnTo>
                      <a:pt x="4891" y="153"/>
                    </a:lnTo>
                    <a:lnTo>
                      <a:pt x="5766" y="58"/>
                    </a:lnTo>
                    <a:lnTo>
                      <a:pt x="5766" y="58"/>
                    </a:lnTo>
                    <a:lnTo>
                      <a:pt x="5291" y="20"/>
                    </a:lnTo>
                    <a:lnTo>
                      <a:pt x="473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32"/>
              <p:cNvSpPr/>
              <p:nvPr/>
            </p:nvSpPr>
            <p:spPr>
              <a:xfrm>
                <a:off x="5561375" y="4544900"/>
                <a:ext cx="48550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401" extrusionOk="0">
                    <a:moveTo>
                      <a:pt x="1332" y="1"/>
                    </a:moveTo>
                    <a:lnTo>
                      <a:pt x="457" y="96"/>
                    </a:lnTo>
                    <a:lnTo>
                      <a:pt x="0" y="153"/>
                    </a:lnTo>
                    <a:lnTo>
                      <a:pt x="1827" y="39"/>
                    </a:lnTo>
                    <a:lnTo>
                      <a:pt x="1332" y="1"/>
                    </a:lnTo>
                    <a:close/>
                    <a:moveTo>
                      <a:pt x="1827" y="39"/>
                    </a:moveTo>
                    <a:lnTo>
                      <a:pt x="1922" y="400"/>
                    </a:lnTo>
                    <a:lnTo>
                      <a:pt x="1941" y="400"/>
                    </a:lnTo>
                    <a:lnTo>
                      <a:pt x="1903" y="305"/>
                    </a:lnTo>
                    <a:lnTo>
                      <a:pt x="1827" y="3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32"/>
              <p:cNvSpPr/>
              <p:nvPr/>
            </p:nvSpPr>
            <p:spPr>
              <a:xfrm>
                <a:off x="5607050" y="4545850"/>
                <a:ext cx="287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115" h="363" fill="none" extrusionOk="0">
                    <a:moveTo>
                      <a:pt x="0" y="1"/>
                    </a:moveTo>
                    <a:lnTo>
                      <a:pt x="95" y="362"/>
                    </a:lnTo>
                    <a:lnTo>
                      <a:pt x="95" y="362"/>
                    </a:lnTo>
                    <a:lnTo>
                      <a:pt x="114" y="362"/>
                    </a:lnTo>
                    <a:lnTo>
                      <a:pt x="114" y="362"/>
                    </a:lnTo>
                    <a:lnTo>
                      <a:pt x="76" y="267"/>
                    </a:lnTo>
                    <a:lnTo>
                      <a:pt x="76" y="267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32"/>
              <p:cNvSpPr/>
              <p:nvPr/>
            </p:nvSpPr>
            <p:spPr>
              <a:xfrm>
                <a:off x="5561375" y="4544900"/>
                <a:ext cx="45700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153" fill="none" extrusionOk="0">
                    <a:moveTo>
                      <a:pt x="1332" y="1"/>
                    </a:moveTo>
                    <a:lnTo>
                      <a:pt x="1332" y="1"/>
                    </a:lnTo>
                    <a:lnTo>
                      <a:pt x="457" y="96"/>
                    </a:lnTo>
                    <a:lnTo>
                      <a:pt x="0" y="153"/>
                    </a:lnTo>
                    <a:lnTo>
                      <a:pt x="1827" y="39"/>
                    </a:lnTo>
                    <a:lnTo>
                      <a:pt x="1827" y="39"/>
                    </a:lnTo>
                    <a:lnTo>
                      <a:pt x="133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2"/>
              <p:cNvSpPr/>
              <p:nvPr/>
            </p:nvSpPr>
            <p:spPr>
              <a:xfrm>
                <a:off x="5574225" y="5155750"/>
                <a:ext cx="751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762" extrusionOk="0">
                    <a:moveTo>
                      <a:pt x="0" y="0"/>
                    </a:moveTo>
                    <a:lnTo>
                      <a:pt x="1675" y="552"/>
                    </a:lnTo>
                    <a:lnTo>
                      <a:pt x="1694" y="552"/>
                    </a:lnTo>
                    <a:lnTo>
                      <a:pt x="2360" y="685"/>
                    </a:lnTo>
                    <a:lnTo>
                      <a:pt x="3007" y="7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2"/>
              <p:cNvSpPr/>
              <p:nvPr/>
            </p:nvSpPr>
            <p:spPr>
              <a:xfrm>
                <a:off x="5574225" y="5155750"/>
                <a:ext cx="751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762" fill="none" extrusionOk="0">
                    <a:moveTo>
                      <a:pt x="0" y="0"/>
                    </a:moveTo>
                    <a:lnTo>
                      <a:pt x="1675" y="552"/>
                    </a:lnTo>
                    <a:lnTo>
                      <a:pt x="1694" y="552"/>
                    </a:lnTo>
                    <a:lnTo>
                      <a:pt x="1694" y="552"/>
                    </a:lnTo>
                    <a:lnTo>
                      <a:pt x="2360" y="685"/>
                    </a:lnTo>
                    <a:lnTo>
                      <a:pt x="3007" y="761"/>
                    </a:lnTo>
                    <a:lnTo>
                      <a:pt x="3007" y="76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2"/>
              <p:cNvSpPr/>
              <p:nvPr/>
            </p:nvSpPr>
            <p:spPr>
              <a:xfrm>
                <a:off x="5525225" y="4548700"/>
                <a:ext cx="102775" cy="73300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2932" extrusionOk="0">
                    <a:moveTo>
                      <a:pt x="1446" y="1"/>
                    </a:moveTo>
                    <a:lnTo>
                      <a:pt x="0" y="96"/>
                    </a:lnTo>
                    <a:lnTo>
                      <a:pt x="38" y="172"/>
                    </a:lnTo>
                    <a:lnTo>
                      <a:pt x="210" y="382"/>
                    </a:lnTo>
                    <a:lnTo>
                      <a:pt x="495" y="686"/>
                    </a:lnTo>
                    <a:lnTo>
                      <a:pt x="685" y="876"/>
                    </a:lnTo>
                    <a:lnTo>
                      <a:pt x="895" y="1086"/>
                    </a:lnTo>
                    <a:lnTo>
                      <a:pt x="1161" y="1295"/>
                    </a:lnTo>
                    <a:lnTo>
                      <a:pt x="1465" y="1523"/>
                    </a:lnTo>
                    <a:lnTo>
                      <a:pt x="1789" y="1771"/>
                    </a:lnTo>
                    <a:lnTo>
                      <a:pt x="2170" y="1999"/>
                    </a:lnTo>
                    <a:lnTo>
                      <a:pt x="2588" y="2246"/>
                    </a:lnTo>
                    <a:lnTo>
                      <a:pt x="3045" y="2475"/>
                    </a:lnTo>
                    <a:lnTo>
                      <a:pt x="3559" y="2703"/>
                    </a:lnTo>
                    <a:lnTo>
                      <a:pt x="4111" y="2931"/>
                    </a:lnTo>
                    <a:lnTo>
                      <a:pt x="3368" y="248"/>
                    </a:lnTo>
                    <a:lnTo>
                      <a:pt x="2874" y="153"/>
                    </a:lnTo>
                    <a:lnTo>
                      <a:pt x="2379" y="77"/>
                    </a:lnTo>
                    <a:lnTo>
                      <a:pt x="1941" y="20"/>
                    </a:lnTo>
                    <a:lnTo>
                      <a:pt x="1523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32"/>
              <p:cNvSpPr/>
              <p:nvPr/>
            </p:nvSpPr>
            <p:spPr>
              <a:xfrm>
                <a:off x="5525225" y="4548700"/>
                <a:ext cx="102775" cy="73300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2932" fill="none" extrusionOk="0">
                    <a:moveTo>
                      <a:pt x="1446" y="1"/>
                    </a:moveTo>
                    <a:lnTo>
                      <a:pt x="0" y="96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38" y="172"/>
                    </a:lnTo>
                    <a:lnTo>
                      <a:pt x="210" y="382"/>
                    </a:lnTo>
                    <a:lnTo>
                      <a:pt x="495" y="686"/>
                    </a:lnTo>
                    <a:lnTo>
                      <a:pt x="685" y="876"/>
                    </a:lnTo>
                    <a:lnTo>
                      <a:pt x="895" y="1086"/>
                    </a:lnTo>
                    <a:lnTo>
                      <a:pt x="1161" y="1295"/>
                    </a:lnTo>
                    <a:lnTo>
                      <a:pt x="1465" y="1523"/>
                    </a:lnTo>
                    <a:lnTo>
                      <a:pt x="1789" y="1771"/>
                    </a:lnTo>
                    <a:lnTo>
                      <a:pt x="2170" y="1999"/>
                    </a:lnTo>
                    <a:lnTo>
                      <a:pt x="2588" y="2246"/>
                    </a:lnTo>
                    <a:lnTo>
                      <a:pt x="3045" y="2475"/>
                    </a:lnTo>
                    <a:lnTo>
                      <a:pt x="3559" y="2703"/>
                    </a:lnTo>
                    <a:lnTo>
                      <a:pt x="4111" y="2931"/>
                    </a:lnTo>
                    <a:lnTo>
                      <a:pt x="3368" y="248"/>
                    </a:lnTo>
                    <a:lnTo>
                      <a:pt x="3368" y="248"/>
                    </a:lnTo>
                    <a:lnTo>
                      <a:pt x="2874" y="153"/>
                    </a:lnTo>
                    <a:lnTo>
                      <a:pt x="2379" y="77"/>
                    </a:lnTo>
                    <a:lnTo>
                      <a:pt x="1941" y="20"/>
                    </a:lnTo>
                    <a:lnTo>
                      <a:pt x="1523" y="1"/>
                    </a:lnTo>
                    <a:lnTo>
                      <a:pt x="1523" y="1"/>
                    </a:lnTo>
                    <a:lnTo>
                      <a:pt x="1427" y="1"/>
                    </a:lnTo>
                    <a:lnTo>
                      <a:pt x="1427" y="1"/>
                    </a:lnTo>
                    <a:lnTo>
                      <a:pt x="144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2"/>
              <p:cNvSpPr/>
              <p:nvPr/>
            </p:nvSpPr>
            <p:spPr>
              <a:xfrm>
                <a:off x="5561375" y="4545850"/>
                <a:ext cx="4807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363" extrusionOk="0">
                    <a:moveTo>
                      <a:pt x="1827" y="1"/>
                    </a:moveTo>
                    <a:lnTo>
                      <a:pt x="0" y="115"/>
                    </a:lnTo>
                    <a:lnTo>
                      <a:pt x="77" y="115"/>
                    </a:lnTo>
                    <a:lnTo>
                      <a:pt x="495" y="134"/>
                    </a:lnTo>
                    <a:lnTo>
                      <a:pt x="933" y="191"/>
                    </a:lnTo>
                    <a:lnTo>
                      <a:pt x="1428" y="267"/>
                    </a:lnTo>
                    <a:lnTo>
                      <a:pt x="1922" y="362"/>
                    </a:lnTo>
                    <a:lnTo>
                      <a:pt x="182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2"/>
              <p:cNvSpPr/>
              <p:nvPr/>
            </p:nvSpPr>
            <p:spPr>
              <a:xfrm>
                <a:off x="5560900" y="4545850"/>
                <a:ext cx="485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363" fill="none" extrusionOk="0">
                    <a:moveTo>
                      <a:pt x="1846" y="1"/>
                    </a:moveTo>
                    <a:lnTo>
                      <a:pt x="19" y="115"/>
                    </a:lnTo>
                    <a:lnTo>
                      <a:pt x="19" y="115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96" y="115"/>
                    </a:lnTo>
                    <a:lnTo>
                      <a:pt x="96" y="115"/>
                    </a:lnTo>
                    <a:lnTo>
                      <a:pt x="514" y="134"/>
                    </a:lnTo>
                    <a:lnTo>
                      <a:pt x="952" y="191"/>
                    </a:lnTo>
                    <a:lnTo>
                      <a:pt x="1447" y="267"/>
                    </a:lnTo>
                    <a:lnTo>
                      <a:pt x="1941" y="362"/>
                    </a:lnTo>
                    <a:lnTo>
                      <a:pt x="1846" y="1"/>
                    </a:lnTo>
                    <a:lnTo>
                      <a:pt x="1846" y="1"/>
                    </a:lnTo>
                    <a:lnTo>
                      <a:pt x="1846" y="1"/>
                    </a:lnTo>
                    <a:lnTo>
                      <a:pt x="1846" y="1"/>
                    </a:lnTo>
                    <a:lnTo>
                      <a:pt x="1846" y="1"/>
                    </a:lnTo>
                    <a:lnTo>
                      <a:pt x="1846" y="1"/>
                    </a:lnTo>
                    <a:lnTo>
                      <a:pt x="1846" y="1"/>
                    </a:lnTo>
                    <a:lnTo>
                      <a:pt x="184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2"/>
              <p:cNvSpPr/>
              <p:nvPr/>
            </p:nvSpPr>
            <p:spPr>
              <a:xfrm>
                <a:off x="5903900" y="4613400"/>
                <a:ext cx="225525" cy="410600"/>
              </a:xfrm>
              <a:custGeom>
                <a:avLst/>
                <a:gdLst/>
                <a:ahLst/>
                <a:cxnLst/>
                <a:rect l="l" t="t" r="r" b="b"/>
                <a:pathLst>
                  <a:path w="9021" h="16424" extrusionOk="0">
                    <a:moveTo>
                      <a:pt x="0" y="1"/>
                    </a:moveTo>
                    <a:lnTo>
                      <a:pt x="19" y="11533"/>
                    </a:lnTo>
                    <a:lnTo>
                      <a:pt x="96" y="10905"/>
                    </a:lnTo>
                    <a:lnTo>
                      <a:pt x="153" y="10277"/>
                    </a:lnTo>
                    <a:lnTo>
                      <a:pt x="229" y="9002"/>
                    </a:lnTo>
                    <a:lnTo>
                      <a:pt x="286" y="7746"/>
                    </a:lnTo>
                    <a:lnTo>
                      <a:pt x="305" y="6490"/>
                    </a:lnTo>
                    <a:lnTo>
                      <a:pt x="305" y="5272"/>
                    </a:lnTo>
                    <a:lnTo>
                      <a:pt x="267" y="4092"/>
                    </a:lnTo>
                    <a:lnTo>
                      <a:pt x="229" y="3008"/>
                    </a:lnTo>
                    <a:lnTo>
                      <a:pt x="172" y="1980"/>
                    </a:lnTo>
                    <a:lnTo>
                      <a:pt x="153" y="1771"/>
                    </a:lnTo>
                    <a:lnTo>
                      <a:pt x="39" y="439"/>
                    </a:lnTo>
                    <a:lnTo>
                      <a:pt x="0" y="1"/>
                    </a:lnTo>
                    <a:close/>
                    <a:moveTo>
                      <a:pt x="8925" y="781"/>
                    </a:moveTo>
                    <a:lnTo>
                      <a:pt x="8982" y="1752"/>
                    </a:lnTo>
                    <a:lnTo>
                      <a:pt x="9001" y="2741"/>
                    </a:lnTo>
                    <a:lnTo>
                      <a:pt x="8982" y="3750"/>
                    </a:lnTo>
                    <a:lnTo>
                      <a:pt x="8944" y="4758"/>
                    </a:lnTo>
                    <a:lnTo>
                      <a:pt x="8887" y="5786"/>
                    </a:lnTo>
                    <a:lnTo>
                      <a:pt x="8792" y="6832"/>
                    </a:lnTo>
                    <a:lnTo>
                      <a:pt x="8697" y="7860"/>
                    </a:lnTo>
                    <a:lnTo>
                      <a:pt x="8564" y="8888"/>
                    </a:lnTo>
                    <a:lnTo>
                      <a:pt x="8430" y="9915"/>
                    </a:lnTo>
                    <a:lnTo>
                      <a:pt x="8278" y="10924"/>
                    </a:lnTo>
                    <a:lnTo>
                      <a:pt x="8126" y="11913"/>
                    </a:lnTo>
                    <a:lnTo>
                      <a:pt x="7955" y="12865"/>
                    </a:lnTo>
                    <a:lnTo>
                      <a:pt x="7593" y="14711"/>
                    </a:lnTo>
                    <a:lnTo>
                      <a:pt x="7251" y="16404"/>
                    </a:lnTo>
                    <a:lnTo>
                      <a:pt x="7403" y="16423"/>
                    </a:lnTo>
                    <a:lnTo>
                      <a:pt x="7479" y="16005"/>
                    </a:lnTo>
                    <a:lnTo>
                      <a:pt x="7707" y="14825"/>
                    </a:lnTo>
                    <a:lnTo>
                      <a:pt x="8012" y="13036"/>
                    </a:lnTo>
                    <a:lnTo>
                      <a:pt x="8183" y="11989"/>
                    </a:lnTo>
                    <a:lnTo>
                      <a:pt x="8354" y="10829"/>
                    </a:lnTo>
                    <a:lnTo>
                      <a:pt x="8526" y="9611"/>
                    </a:lnTo>
                    <a:lnTo>
                      <a:pt x="8678" y="8336"/>
                    </a:lnTo>
                    <a:lnTo>
                      <a:pt x="8811" y="7042"/>
                    </a:lnTo>
                    <a:lnTo>
                      <a:pt x="8906" y="5729"/>
                    </a:lnTo>
                    <a:lnTo>
                      <a:pt x="8982" y="4435"/>
                    </a:lnTo>
                    <a:lnTo>
                      <a:pt x="9020" y="3160"/>
                    </a:lnTo>
                    <a:lnTo>
                      <a:pt x="9020" y="2532"/>
                    </a:lnTo>
                    <a:lnTo>
                      <a:pt x="9001" y="1942"/>
                    </a:lnTo>
                    <a:lnTo>
                      <a:pt x="8963" y="1352"/>
                    </a:lnTo>
                    <a:lnTo>
                      <a:pt x="8925" y="781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2"/>
              <p:cNvSpPr/>
              <p:nvPr/>
            </p:nvSpPr>
            <p:spPr>
              <a:xfrm>
                <a:off x="6085150" y="4632925"/>
                <a:ext cx="44275" cy="391075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5643" fill="none" extrusionOk="0">
                    <a:moveTo>
                      <a:pt x="1675" y="0"/>
                    </a:moveTo>
                    <a:lnTo>
                      <a:pt x="1675" y="0"/>
                    </a:lnTo>
                    <a:lnTo>
                      <a:pt x="1675" y="0"/>
                    </a:lnTo>
                    <a:lnTo>
                      <a:pt x="1732" y="971"/>
                    </a:lnTo>
                    <a:lnTo>
                      <a:pt x="1751" y="1960"/>
                    </a:lnTo>
                    <a:lnTo>
                      <a:pt x="1732" y="2969"/>
                    </a:lnTo>
                    <a:lnTo>
                      <a:pt x="1694" y="3977"/>
                    </a:lnTo>
                    <a:lnTo>
                      <a:pt x="1637" y="5005"/>
                    </a:lnTo>
                    <a:lnTo>
                      <a:pt x="1542" y="6051"/>
                    </a:lnTo>
                    <a:lnTo>
                      <a:pt x="1447" y="7079"/>
                    </a:lnTo>
                    <a:lnTo>
                      <a:pt x="1314" y="8107"/>
                    </a:lnTo>
                    <a:lnTo>
                      <a:pt x="1180" y="9134"/>
                    </a:lnTo>
                    <a:lnTo>
                      <a:pt x="1028" y="10143"/>
                    </a:lnTo>
                    <a:lnTo>
                      <a:pt x="876" y="11132"/>
                    </a:lnTo>
                    <a:lnTo>
                      <a:pt x="705" y="12084"/>
                    </a:lnTo>
                    <a:lnTo>
                      <a:pt x="343" y="13930"/>
                    </a:lnTo>
                    <a:lnTo>
                      <a:pt x="1" y="15623"/>
                    </a:lnTo>
                    <a:lnTo>
                      <a:pt x="1" y="15623"/>
                    </a:lnTo>
                    <a:lnTo>
                      <a:pt x="153" y="15642"/>
                    </a:lnTo>
                    <a:lnTo>
                      <a:pt x="153" y="15642"/>
                    </a:lnTo>
                    <a:lnTo>
                      <a:pt x="229" y="15224"/>
                    </a:lnTo>
                    <a:lnTo>
                      <a:pt x="457" y="14044"/>
                    </a:lnTo>
                    <a:lnTo>
                      <a:pt x="762" y="12255"/>
                    </a:lnTo>
                    <a:lnTo>
                      <a:pt x="933" y="11208"/>
                    </a:lnTo>
                    <a:lnTo>
                      <a:pt x="1104" y="10048"/>
                    </a:lnTo>
                    <a:lnTo>
                      <a:pt x="1276" y="8830"/>
                    </a:lnTo>
                    <a:lnTo>
                      <a:pt x="1428" y="7555"/>
                    </a:lnTo>
                    <a:lnTo>
                      <a:pt x="1561" y="6261"/>
                    </a:lnTo>
                    <a:lnTo>
                      <a:pt x="1656" y="4948"/>
                    </a:lnTo>
                    <a:lnTo>
                      <a:pt x="1732" y="3654"/>
                    </a:lnTo>
                    <a:lnTo>
                      <a:pt x="1770" y="2379"/>
                    </a:lnTo>
                    <a:lnTo>
                      <a:pt x="1770" y="1751"/>
                    </a:lnTo>
                    <a:lnTo>
                      <a:pt x="1751" y="1161"/>
                    </a:lnTo>
                    <a:lnTo>
                      <a:pt x="1713" y="571"/>
                    </a:lnTo>
                    <a:lnTo>
                      <a:pt x="1675" y="0"/>
                    </a:lnTo>
                    <a:lnTo>
                      <a:pt x="167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32"/>
              <p:cNvSpPr/>
              <p:nvPr/>
            </p:nvSpPr>
            <p:spPr>
              <a:xfrm>
                <a:off x="5903900" y="4613400"/>
                <a:ext cx="7625" cy="2883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1533" fill="none" extrusionOk="0">
                    <a:moveTo>
                      <a:pt x="0" y="1"/>
                    </a:moveTo>
                    <a:lnTo>
                      <a:pt x="19" y="11533"/>
                    </a:lnTo>
                    <a:lnTo>
                      <a:pt x="19" y="11533"/>
                    </a:lnTo>
                    <a:lnTo>
                      <a:pt x="96" y="10905"/>
                    </a:lnTo>
                    <a:lnTo>
                      <a:pt x="153" y="10277"/>
                    </a:lnTo>
                    <a:lnTo>
                      <a:pt x="229" y="9002"/>
                    </a:lnTo>
                    <a:lnTo>
                      <a:pt x="286" y="7746"/>
                    </a:lnTo>
                    <a:lnTo>
                      <a:pt x="305" y="6490"/>
                    </a:lnTo>
                    <a:lnTo>
                      <a:pt x="305" y="5272"/>
                    </a:lnTo>
                    <a:lnTo>
                      <a:pt x="267" y="4092"/>
                    </a:lnTo>
                    <a:lnTo>
                      <a:pt x="229" y="3008"/>
                    </a:lnTo>
                    <a:lnTo>
                      <a:pt x="172" y="1980"/>
                    </a:lnTo>
                    <a:lnTo>
                      <a:pt x="153" y="1771"/>
                    </a:lnTo>
                    <a:lnTo>
                      <a:pt x="153" y="1771"/>
                    </a:lnTo>
                    <a:lnTo>
                      <a:pt x="39" y="439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2"/>
              <p:cNvSpPr/>
              <p:nvPr/>
            </p:nvSpPr>
            <p:spPr>
              <a:xfrm>
                <a:off x="5903900" y="4613400"/>
                <a:ext cx="225050" cy="410125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16405" extrusionOk="0">
                    <a:moveTo>
                      <a:pt x="0" y="1"/>
                    </a:moveTo>
                    <a:lnTo>
                      <a:pt x="39" y="439"/>
                    </a:lnTo>
                    <a:lnTo>
                      <a:pt x="153" y="1771"/>
                    </a:lnTo>
                    <a:lnTo>
                      <a:pt x="172" y="1980"/>
                    </a:lnTo>
                    <a:lnTo>
                      <a:pt x="229" y="3008"/>
                    </a:lnTo>
                    <a:lnTo>
                      <a:pt x="267" y="4092"/>
                    </a:lnTo>
                    <a:lnTo>
                      <a:pt x="305" y="5272"/>
                    </a:lnTo>
                    <a:lnTo>
                      <a:pt x="305" y="6490"/>
                    </a:lnTo>
                    <a:lnTo>
                      <a:pt x="286" y="7746"/>
                    </a:lnTo>
                    <a:lnTo>
                      <a:pt x="229" y="9002"/>
                    </a:lnTo>
                    <a:lnTo>
                      <a:pt x="153" y="10277"/>
                    </a:lnTo>
                    <a:lnTo>
                      <a:pt x="96" y="10905"/>
                    </a:lnTo>
                    <a:lnTo>
                      <a:pt x="19" y="11533"/>
                    </a:lnTo>
                    <a:lnTo>
                      <a:pt x="19" y="11647"/>
                    </a:lnTo>
                    <a:lnTo>
                      <a:pt x="58" y="11818"/>
                    </a:lnTo>
                    <a:lnTo>
                      <a:pt x="134" y="12027"/>
                    </a:lnTo>
                    <a:lnTo>
                      <a:pt x="248" y="12275"/>
                    </a:lnTo>
                    <a:lnTo>
                      <a:pt x="419" y="12579"/>
                    </a:lnTo>
                    <a:lnTo>
                      <a:pt x="628" y="12922"/>
                    </a:lnTo>
                    <a:lnTo>
                      <a:pt x="895" y="13302"/>
                    </a:lnTo>
                    <a:lnTo>
                      <a:pt x="1066" y="13512"/>
                    </a:lnTo>
                    <a:lnTo>
                      <a:pt x="1237" y="13702"/>
                    </a:lnTo>
                    <a:lnTo>
                      <a:pt x="1447" y="13911"/>
                    </a:lnTo>
                    <a:lnTo>
                      <a:pt x="1656" y="14121"/>
                    </a:lnTo>
                    <a:lnTo>
                      <a:pt x="1903" y="14311"/>
                    </a:lnTo>
                    <a:lnTo>
                      <a:pt x="2170" y="14520"/>
                    </a:lnTo>
                    <a:lnTo>
                      <a:pt x="2455" y="14730"/>
                    </a:lnTo>
                    <a:lnTo>
                      <a:pt x="2760" y="14920"/>
                    </a:lnTo>
                    <a:lnTo>
                      <a:pt x="3083" y="15110"/>
                    </a:lnTo>
                    <a:lnTo>
                      <a:pt x="3426" y="15300"/>
                    </a:lnTo>
                    <a:lnTo>
                      <a:pt x="3806" y="15472"/>
                    </a:lnTo>
                    <a:lnTo>
                      <a:pt x="4225" y="15643"/>
                    </a:lnTo>
                    <a:lnTo>
                      <a:pt x="4644" y="15814"/>
                    </a:lnTo>
                    <a:lnTo>
                      <a:pt x="5100" y="15947"/>
                    </a:lnTo>
                    <a:lnTo>
                      <a:pt x="5595" y="16100"/>
                    </a:lnTo>
                    <a:lnTo>
                      <a:pt x="6109" y="16214"/>
                    </a:lnTo>
                    <a:lnTo>
                      <a:pt x="6661" y="16328"/>
                    </a:lnTo>
                    <a:lnTo>
                      <a:pt x="7251" y="16404"/>
                    </a:lnTo>
                    <a:lnTo>
                      <a:pt x="7593" y="14711"/>
                    </a:lnTo>
                    <a:lnTo>
                      <a:pt x="7955" y="12865"/>
                    </a:lnTo>
                    <a:lnTo>
                      <a:pt x="8126" y="11913"/>
                    </a:lnTo>
                    <a:lnTo>
                      <a:pt x="8278" y="10924"/>
                    </a:lnTo>
                    <a:lnTo>
                      <a:pt x="8430" y="9915"/>
                    </a:lnTo>
                    <a:lnTo>
                      <a:pt x="8564" y="8888"/>
                    </a:lnTo>
                    <a:lnTo>
                      <a:pt x="8697" y="7860"/>
                    </a:lnTo>
                    <a:lnTo>
                      <a:pt x="8792" y="6832"/>
                    </a:lnTo>
                    <a:lnTo>
                      <a:pt x="8887" y="5786"/>
                    </a:lnTo>
                    <a:lnTo>
                      <a:pt x="8944" y="4758"/>
                    </a:lnTo>
                    <a:lnTo>
                      <a:pt x="8982" y="3750"/>
                    </a:lnTo>
                    <a:lnTo>
                      <a:pt x="9001" y="2741"/>
                    </a:lnTo>
                    <a:lnTo>
                      <a:pt x="8982" y="1752"/>
                    </a:lnTo>
                    <a:lnTo>
                      <a:pt x="8925" y="781"/>
                    </a:lnTo>
                    <a:lnTo>
                      <a:pt x="7517" y="686"/>
                    </a:lnTo>
                    <a:lnTo>
                      <a:pt x="6014" y="572"/>
                    </a:lnTo>
                    <a:lnTo>
                      <a:pt x="4491" y="420"/>
                    </a:lnTo>
                    <a:lnTo>
                      <a:pt x="2931" y="2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32"/>
              <p:cNvSpPr/>
              <p:nvPr/>
            </p:nvSpPr>
            <p:spPr>
              <a:xfrm>
                <a:off x="5903900" y="4613400"/>
                <a:ext cx="225050" cy="410125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16405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39" y="439"/>
                    </a:lnTo>
                    <a:lnTo>
                      <a:pt x="39" y="439"/>
                    </a:lnTo>
                    <a:lnTo>
                      <a:pt x="153" y="1771"/>
                    </a:lnTo>
                    <a:lnTo>
                      <a:pt x="172" y="1980"/>
                    </a:lnTo>
                    <a:lnTo>
                      <a:pt x="172" y="1980"/>
                    </a:lnTo>
                    <a:lnTo>
                      <a:pt x="229" y="3008"/>
                    </a:lnTo>
                    <a:lnTo>
                      <a:pt x="267" y="4092"/>
                    </a:lnTo>
                    <a:lnTo>
                      <a:pt x="305" y="5272"/>
                    </a:lnTo>
                    <a:lnTo>
                      <a:pt x="305" y="6490"/>
                    </a:lnTo>
                    <a:lnTo>
                      <a:pt x="286" y="7746"/>
                    </a:lnTo>
                    <a:lnTo>
                      <a:pt x="229" y="9002"/>
                    </a:lnTo>
                    <a:lnTo>
                      <a:pt x="153" y="10277"/>
                    </a:lnTo>
                    <a:lnTo>
                      <a:pt x="96" y="10905"/>
                    </a:lnTo>
                    <a:lnTo>
                      <a:pt x="19" y="11533"/>
                    </a:lnTo>
                    <a:lnTo>
                      <a:pt x="19" y="11647"/>
                    </a:lnTo>
                    <a:lnTo>
                      <a:pt x="19" y="11647"/>
                    </a:lnTo>
                    <a:lnTo>
                      <a:pt x="58" y="11818"/>
                    </a:lnTo>
                    <a:lnTo>
                      <a:pt x="134" y="12027"/>
                    </a:lnTo>
                    <a:lnTo>
                      <a:pt x="248" y="12275"/>
                    </a:lnTo>
                    <a:lnTo>
                      <a:pt x="419" y="12579"/>
                    </a:lnTo>
                    <a:lnTo>
                      <a:pt x="628" y="12922"/>
                    </a:lnTo>
                    <a:lnTo>
                      <a:pt x="895" y="13302"/>
                    </a:lnTo>
                    <a:lnTo>
                      <a:pt x="1066" y="13512"/>
                    </a:lnTo>
                    <a:lnTo>
                      <a:pt x="1237" y="13702"/>
                    </a:lnTo>
                    <a:lnTo>
                      <a:pt x="1447" y="13911"/>
                    </a:lnTo>
                    <a:lnTo>
                      <a:pt x="1656" y="14121"/>
                    </a:lnTo>
                    <a:lnTo>
                      <a:pt x="1903" y="14311"/>
                    </a:lnTo>
                    <a:lnTo>
                      <a:pt x="2170" y="14520"/>
                    </a:lnTo>
                    <a:lnTo>
                      <a:pt x="2455" y="14730"/>
                    </a:lnTo>
                    <a:lnTo>
                      <a:pt x="2760" y="14920"/>
                    </a:lnTo>
                    <a:lnTo>
                      <a:pt x="3083" y="15110"/>
                    </a:lnTo>
                    <a:lnTo>
                      <a:pt x="3426" y="15300"/>
                    </a:lnTo>
                    <a:lnTo>
                      <a:pt x="3806" y="15472"/>
                    </a:lnTo>
                    <a:lnTo>
                      <a:pt x="4225" y="15643"/>
                    </a:lnTo>
                    <a:lnTo>
                      <a:pt x="4644" y="15814"/>
                    </a:lnTo>
                    <a:lnTo>
                      <a:pt x="5100" y="15947"/>
                    </a:lnTo>
                    <a:lnTo>
                      <a:pt x="5595" y="16100"/>
                    </a:lnTo>
                    <a:lnTo>
                      <a:pt x="6109" y="16214"/>
                    </a:lnTo>
                    <a:lnTo>
                      <a:pt x="6661" y="16328"/>
                    </a:lnTo>
                    <a:lnTo>
                      <a:pt x="7251" y="16404"/>
                    </a:lnTo>
                    <a:lnTo>
                      <a:pt x="7251" y="16404"/>
                    </a:lnTo>
                    <a:lnTo>
                      <a:pt x="7593" y="14711"/>
                    </a:lnTo>
                    <a:lnTo>
                      <a:pt x="7955" y="12865"/>
                    </a:lnTo>
                    <a:lnTo>
                      <a:pt x="8126" y="11913"/>
                    </a:lnTo>
                    <a:lnTo>
                      <a:pt x="8278" y="10924"/>
                    </a:lnTo>
                    <a:lnTo>
                      <a:pt x="8430" y="9915"/>
                    </a:lnTo>
                    <a:lnTo>
                      <a:pt x="8564" y="8888"/>
                    </a:lnTo>
                    <a:lnTo>
                      <a:pt x="8697" y="7860"/>
                    </a:lnTo>
                    <a:lnTo>
                      <a:pt x="8792" y="6832"/>
                    </a:lnTo>
                    <a:lnTo>
                      <a:pt x="8887" y="5786"/>
                    </a:lnTo>
                    <a:lnTo>
                      <a:pt x="8944" y="4758"/>
                    </a:lnTo>
                    <a:lnTo>
                      <a:pt x="8982" y="3750"/>
                    </a:lnTo>
                    <a:lnTo>
                      <a:pt x="9001" y="2741"/>
                    </a:lnTo>
                    <a:lnTo>
                      <a:pt x="8982" y="1752"/>
                    </a:lnTo>
                    <a:lnTo>
                      <a:pt x="8925" y="781"/>
                    </a:lnTo>
                    <a:lnTo>
                      <a:pt x="8925" y="781"/>
                    </a:lnTo>
                    <a:lnTo>
                      <a:pt x="8925" y="781"/>
                    </a:lnTo>
                    <a:lnTo>
                      <a:pt x="8925" y="781"/>
                    </a:lnTo>
                    <a:lnTo>
                      <a:pt x="7517" y="686"/>
                    </a:lnTo>
                    <a:lnTo>
                      <a:pt x="6014" y="572"/>
                    </a:lnTo>
                    <a:lnTo>
                      <a:pt x="4491" y="420"/>
                    </a:lnTo>
                    <a:lnTo>
                      <a:pt x="2931" y="248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32"/>
              <p:cNvSpPr/>
              <p:nvPr/>
            </p:nvSpPr>
            <p:spPr>
              <a:xfrm>
                <a:off x="5663175" y="4326550"/>
                <a:ext cx="19650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1751" extrusionOk="0">
                    <a:moveTo>
                      <a:pt x="1" y="0"/>
                    </a:moveTo>
                    <a:lnTo>
                      <a:pt x="438" y="38"/>
                    </a:lnTo>
                    <a:lnTo>
                      <a:pt x="971" y="114"/>
                    </a:lnTo>
                    <a:lnTo>
                      <a:pt x="1504" y="191"/>
                    </a:lnTo>
                    <a:lnTo>
                      <a:pt x="2589" y="381"/>
                    </a:lnTo>
                    <a:lnTo>
                      <a:pt x="3692" y="628"/>
                    </a:lnTo>
                    <a:lnTo>
                      <a:pt x="4739" y="876"/>
                    </a:lnTo>
                    <a:lnTo>
                      <a:pt x="5709" y="1123"/>
                    </a:lnTo>
                    <a:lnTo>
                      <a:pt x="6585" y="1370"/>
                    </a:lnTo>
                    <a:lnTo>
                      <a:pt x="7860" y="1751"/>
                    </a:lnTo>
                    <a:lnTo>
                      <a:pt x="7860" y="1751"/>
                    </a:lnTo>
                    <a:lnTo>
                      <a:pt x="7137" y="1523"/>
                    </a:lnTo>
                    <a:lnTo>
                      <a:pt x="6318" y="1275"/>
                    </a:lnTo>
                    <a:lnTo>
                      <a:pt x="5291" y="990"/>
                    </a:lnTo>
                    <a:lnTo>
                      <a:pt x="4092" y="685"/>
                    </a:lnTo>
                    <a:lnTo>
                      <a:pt x="3426" y="533"/>
                    </a:lnTo>
                    <a:lnTo>
                      <a:pt x="2760" y="400"/>
                    </a:lnTo>
                    <a:lnTo>
                      <a:pt x="2075" y="267"/>
                    </a:lnTo>
                    <a:lnTo>
                      <a:pt x="1390" y="153"/>
                    </a:lnTo>
                    <a:lnTo>
                      <a:pt x="705" y="5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32"/>
              <p:cNvSpPr/>
              <p:nvPr/>
            </p:nvSpPr>
            <p:spPr>
              <a:xfrm>
                <a:off x="5663175" y="4326550"/>
                <a:ext cx="19650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7860" h="175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438" y="38"/>
                    </a:lnTo>
                    <a:lnTo>
                      <a:pt x="438" y="38"/>
                    </a:lnTo>
                    <a:lnTo>
                      <a:pt x="971" y="114"/>
                    </a:lnTo>
                    <a:lnTo>
                      <a:pt x="1504" y="191"/>
                    </a:lnTo>
                    <a:lnTo>
                      <a:pt x="2589" y="381"/>
                    </a:lnTo>
                    <a:lnTo>
                      <a:pt x="3692" y="628"/>
                    </a:lnTo>
                    <a:lnTo>
                      <a:pt x="4739" y="876"/>
                    </a:lnTo>
                    <a:lnTo>
                      <a:pt x="5709" y="1123"/>
                    </a:lnTo>
                    <a:lnTo>
                      <a:pt x="6585" y="1370"/>
                    </a:lnTo>
                    <a:lnTo>
                      <a:pt x="7860" y="1751"/>
                    </a:lnTo>
                    <a:lnTo>
                      <a:pt x="7860" y="1751"/>
                    </a:lnTo>
                    <a:lnTo>
                      <a:pt x="7860" y="1751"/>
                    </a:lnTo>
                    <a:lnTo>
                      <a:pt x="7137" y="1523"/>
                    </a:lnTo>
                    <a:lnTo>
                      <a:pt x="6318" y="1275"/>
                    </a:lnTo>
                    <a:lnTo>
                      <a:pt x="5291" y="990"/>
                    </a:lnTo>
                    <a:lnTo>
                      <a:pt x="4092" y="685"/>
                    </a:lnTo>
                    <a:lnTo>
                      <a:pt x="3426" y="533"/>
                    </a:lnTo>
                    <a:lnTo>
                      <a:pt x="2760" y="400"/>
                    </a:lnTo>
                    <a:lnTo>
                      <a:pt x="2075" y="267"/>
                    </a:lnTo>
                    <a:lnTo>
                      <a:pt x="1390" y="153"/>
                    </a:lnTo>
                    <a:lnTo>
                      <a:pt x="705" y="57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32"/>
              <p:cNvSpPr/>
              <p:nvPr/>
            </p:nvSpPr>
            <p:spPr>
              <a:xfrm>
                <a:off x="5404850" y="4324175"/>
                <a:ext cx="472425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18897" h="2703" extrusionOk="0">
                    <a:moveTo>
                      <a:pt x="8031" y="0"/>
                    </a:moveTo>
                    <a:lnTo>
                      <a:pt x="6718" y="19"/>
                    </a:lnTo>
                    <a:lnTo>
                      <a:pt x="5405" y="76"/>
                    </a:lnTo>
                    <a:lnTo>
                      <a:pt x="4168" y="152"/>
                    </a:lnTo>
                    <a:lnTo>
                      <a:pt x="3026" y="229"/>
                    </a:lnTo>
                    <a:lnTo>
                      <a:pt x="1295" y="400"/>
                    </a:lnTo>
                    <a:lnTo>
                      <a:pt x="629" y="476"/>
                    </a:lnTo>
                    <a:lnTo>
                      <a:pt x="1" y="1028"/>
                    </a:lnTo>
                    <a:lnTo>
                      <a:pt x="3807" y="1275"/>
                    </a:lnTo>
                    <a:lnTo>
                      <a:pt x="7632" y="1561"/>
                    </a:lnTo>
                    <a:lnTo>
                      <a:pt x="11932" y="1903"/>
                    </a:lnTo>
                    <a:lnTo>
                      <a:pt x="13892" y="2074"/>
                    </a:lnTo>
                    <a:lnTo>
                      <a:pt x="15472" y="2246"/>
                    </a:lnTo>
                    <a:lnTo>
                      <a:pt x="16689" y="2379"/>
                    </a:lnTo>
                    <a:lnTo>
                      <a:pt x="17584" y="2493"/>
                    </a:lnTo>
                    <a:lnTo>
                      <a:pt x="18212" y="2588"/>
                    </a:lnTo>
                    <a:lnTo>
                      <a:pt x="18611" y="2645"/>
                    </a:lnTo>
                    <a:lnTo>
                      <a:pt x="18897" y="2702"/>
                    </a:lnTo>
                    <a:lnTo>
                      <a:pt x="18897" y="2702"/>
                    </a:lnTo>
                    <a:lnTo>
                      <a:pt x="18193" y="1846"/>
                    </a:lnTo>
                    <a:lnTo>
                      <a:pt x="16918" y="1465"/>
                    </a:lnTo>
                    <a:lnTo>
                      <a:pt x="16042" y="1218"/>
                    </a:lnTo>
                    <a:lnTo>
                      <a:pt x="15072" y="971"/>
                    </a:lnTo>
                    <a:lnTo>
                      <a:pt x="14025" y="723"/>
                    </a:lnTo>
                    <a:lnTo>
                      <a:pt x="12922" y="476"/>
                    </a:lnTo>
                    <a:lnTo>
                      <a:pt x="11837" y="286"/>
                    </a:lnTo>
                    <a:lnTo>
                      <a:pt x="11304" y="209"/>
                    </a:lnTo>
                    <a:lnTo>
                      <a:pt x="10771" y="133"/>
                    </a:lnTo>
                    <a:lnTo>
                      <a:pt x="10334" y="95"/>
                    </a:lnTo>
                    <a:lnTo>
                      <a:pt x="10239" y="76"/>
                    </a:lnTo>
                    <a:lnTo>
                      <a:pt x="9725" y="38"/>
                    </a:lnTo>
                    <a:lnTo>
                      <a:pt x="9173" y="19"/>
                    </a:lnTo>
                    <a:lnTo>
                      <a:pt x="8031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32"/>
              <p:cNvSpPr/>
              <p:nvPr/>
            </p:nvSpPr>
            <p:spPr>
              <a:xfrm>
                <a:off x="5404850" y="4324175"/>
                <a:ext cx="472425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18897" h="2703" fill="none" extrusionOk="0">
                    <a:moveTo>
                      <a:pt x="8031" y="0"/>
                    </a:moveTo>
                    <a:lnTo>
                      <a:pt x="8031" y="0"/>
                    </a:lnTo>
                    <a:lnTo>
                      <a:pt x="6718" y="19"/>
                    </a:lnTo>
                    <a:lnTo>
                      <a:pt x="5405" y="76"/>
                    </a:lnTo>
                    <a:lnTo>
                      <a:pt x="4168" y="152"/>
                    </a:lnTo>
                    <a:lnTo>
                      <a:pt x="3026" y="229"/>
                    </a:lnTo>
                    <a:lnTo>
                      <a:pt x="1295" y="400"/>
                    </a:lnTo>
                    <a:lnTo>
                      <a:pt x="629" y="476"/>
                    </a:lnTo>
                    <a:lnTo>
                      <a:pt x="1" y="1028"/>
                    </a:lnTo>
                    <a:lnTo>
                      <a:pt x="1" y="1028"/>
                    </a:lnTo>
                    <a:lnTo>
                      <a:pt x="3807" y="1275"/>
                    </a:lnTo>
                    <a:lnTo>
                      <a:pt x="7632" y="1561"/>
                    </a:lnTo>
                    <a:lnTo>
                      <a:pt x="11932" y="1903"/>
                    </a:lnTo>
                    <a:lnTo>
                      <a:pt x="11932" y="1903"/>
                    </a:lnTo>
                    <a:lnTo>
                      <a:pt x="13892" y="2074"/>
                    </a:lnTo>
                    <a:lnTo>
                      <a:pt x="15472" y="2246"/>
                    </a:lnTo>
                    <a:lnTo>
                      <a:pt x="16689" y="2379"/>
                    </a:lnTo>
                    <a:lnTo>
                      <a:pt x="17584" y="2493"/>
                    </a:lnTo>
                    <a:lnTo>
                      <a:pt x="18212" y="2588"/>
                    </a:lnTo>
                    <a:lnTo>
                      <a:pt x="18611" y="2645"/>
                    </a:lnTo>
                    <a:lnTo>
                      <a:pt x="18897" y="2702"/>
                    </a:lnTo>
                    <a:lnTo>
                      <a:pt x="18193" y="1846"/>
                    </a:lnTo>
                    <a:lnTo>
                      <a:pt x="18193" y="1846"/>
                    </a:lnTo>
                    <a:lnTo>
                      <a:pt x="18193" y="1846"/>
                    </a:lnTo>
                    <a:lnTo>
                      <a:pt x="18193" y="1846"/>
                    </a:lnTo>
                    <a:lnTo>
                      <a:pt x="16918" y="1465"/>
                    </a:lnTo>
                    <a:lnTo>
                      <a:pt x="16042" y="1218"/>
                    </a:lnTo>
                    <a:lnTo>
                      <a:pt x="15072" y="971"/>
                    </a:lnTo>
                    <a:lnTo>
                      <a:pt x="14025" y="723"/>
                    </a:lnTo>
                    <a:lnTo>
                      <a:pt x="12922" y="476"/>
                    </a:lnTo>
                    <a:lnTo>
                      <a:pt x="11837" y="286"/>
                    </a:lnTo>
                    <a:lnTo>
                      <a:pt x="11304" y="209"/>
                    </a:lnTo>
                    <a:lnTo>
                      <a:pt x="10771" y="133"/>
                    </a:lnTo>
                    <a:lnTo>
                      <a:pt x="10771" y="133"/>
                    </a:lnTo>
                    <a:lnTo>
                      <a:pt x="10334" y="95"/>
                    </a:lnTo>
                    <a:lnTo>
                      <a:pt x="10334" y="95"/>
                    </a:lnTo>
                    <a:lnTo>
                      <a:pt x="10239" y="76"/>
                    </a:lnTo>
                    <a:lnTo>
                      <a:pt x="10239" y="76"/>
                    </a:lnTo>
                    <a:lnTo>
                      <a:pt x="9725" y="38"/>
                    </a:lnTo>
                    <a:lnTo>
                      <a:pt x="9173" y="19"/>
                    </a:lnTo>
                    <a:lnTo>
                      <a:pt x="803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32"/>
              <p:cNvSpPr/>
              <p:nvPr/>
            </p:nvSpPr>
            <p:spPr>
              <a:xfrm>
                <a:off x="5859650" y="4370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32"/>
              <p:cNvSpPr/>
              <p:nvPr/>
            </p:nvSpPr>
            <p:spPr>
              <a:xfrm>
                <a:off x="5859650" y="4370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32"/>
              <p:cNvSpPr/>
              <p:nvPr/>
            </p:nvSpPr>
            <p:spPr>
              <a:xfrm>
                <a:off x="5426750" y="4357950"/>
                <a:ext cx="521425" cy="161300"/>
              </a:xfrm>
              <a:custGeom>
                <a:avLst/>
                <a:gdLst/>
                <a:ahLst/>
                <a:cxnLst/>
                <a:rect l="l" t="t" r="r" b="b"/>
                <a:pathLst>
                  <a:path w="20857" h="6452" extrusionOk="0">
                    <a:moveTo>
                      <a:pt x="0" y="0"/>
                    </a:moveTo>
                    <a:lnTo>
                      <a:pt x="761" y="305"/>
                    </a:lnTo>
                    <a:lnTo>
                      <a:pt x="1656" y="647"/>
                    </a:lnTo>
                    <a:lnTo>
                      <a:pt x="2836" y="1123"/>
                    </a:lnTo>
                    <a:lnTo>
                      <a:pt x="4225" y="1713"/>
                    </a:lnTo>
                    <a:lnTo>
                      <a:pt x="5823" y="2398"/>
                    </a:lnTo>
                    <a:lnTo>
                      <a:pt x="7555" y="3178"/>
                    </a:lnTo>
                    <a:lnTo>
                      <a:pt x="9363" y="4034"/>
                    </a:lnTo>
                    <a:lnTo>
                      <a:pt x="9838" y="4244"/>
                    </a:lnTo>
                    <a:lnTo>
                      <a:pt x="10314" y="4453"/>
                    </a:lnTo>
                    <a:lnTo>
                      <a:pt x="10790" y="4643"/>
                    </a:lnTo>
                    <a:lnTo>
                      <a:pt x="11284" y="4815"/>
                    </a:lnTo>
                    <a:lnTo>
                      <a:pt x="11779" y="4986"/>
                    </a:lnTo>
                    <a:lnTo>
                      <a:pt x="12274" y="5138"/>
                    </a:lnTo>
                    <a:lnTo>
                      <a:pt x="13244" y="5405"/>
                    </a:lnTo>
                    <a:lnTo>
                      <a:pt x="14234" y="5652"/>
                    </a:lnTo>
                    <a:lnTo>
                      <a:pt x="15185" y="5842"/>
                    </a:lnTo>
                    <a:lnTo>
                      <a:pt x="16099" y="5994"/>
                    </a:lnTo>
                    <a:lnTo>
                      <a:pt x="16974" y="6128"/>
                    </a:lnTo>
                    <a:lnTo>
                      <a:pt x="17792" y="6242"/>
                    </a:lnTo>
                    <a:lnTo>
                      <a:pt x="18535" y="6318"/>
                    </a:lnTo>
                    <a:lnTo>
                      <a:pt x="19201" y="6375"/>
                    </a:lnTo>
                    <a:lnTo>
                      <a:pt x="19771" y="6413"/>
                    </a:lnTo>
                    <a:lnTo>
                      <a:pt x="20571" y="6451"/>
                    </a:lnTo>
                    <a:lnTo>
                      <a:pt x="20856" y="6451"/>
                    </a:lnTo>
                    <a:lnTo>
                      <a:pt x="18858" y="5880"/>
                    </a:lnTo>
                    <a:lnTo>
                      <a:pt x="16632" y="5214"/>
                    </a:lnTo>
                    <a:lnTo>
                      <a:pt x="13796" y="4377"/>
                    </a:lnTo>
                    <a:lnTo>
                      <a:pt x="10542" y="3387"/>
                    </a:lnTo>
                    <a:lnTo>
                      <a:pt x="7041" y="2303"/>
                    </a:lnTo>
                    <a:lnTo>
                      <a:pt x="3463" y="1161"/>
                    </a:lnTo>
                    <a:lnTo>
                      <a:pt x="1694" y="5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32"/>
              <p:cNvSpPr/>
              <p:nvPr/>
            </p:nvSpPr>
            <p:spPr>
              <a:xfrm>
                <a:off x="5426750" y="4357950"/>
                <a:ext cx="521425" cy="161300"/>
              </a:xfrm>
              <a:custGeom>
                <a:avLst/>
                <a:gdLst/>
                <a:ahLst/>
                <a:cxnLst/>
                <a:rect l="l" t="t" r="r" b="b"/>
                <a:pathLst>
                  <a:path w="20857" h="6452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761" y="305"/>
                    </a:lnTo>
                    <a:lnTo>
                      <a:pt x="1656" y="647"/>
                    </a:lnTo>
                    <a:lnTo>
                      <a:pt x="2836" y="1123"/>
                    </a:lnTo>
                    <a:lnTo>
                      <a:pt x="4225" y="1713"/>
                    </a:lnTo>
                    <a:lnTo>
                      <a:pt x="5823" y="2398"/>
                    </a:lnTo>
                    <a:lnTo>
                      <a:pt x="7555" y="3178"/>
                    </a:lnTo>
                    <a:lnTo>
                      <a:pt x="9363" y="4034"/>
                    </a:lnTo>
                    <a:lnTo>
                      <a:pt x="9363" y="4034"/>
                    </a:lnTo>
                    <a:lnTo>
                      <a:pt x="9838" y="4244"/>
                    </a:lnTo>
                    <a:lnTo>
                      <a:pt x="10314" y="4453"/>
                    </a:lnTo>
                    <a:lnTo>
                      <a:pt x="10790" y="4643"/>
                    </a:lnTo>
                    <a:lnTo>
                      <a:pt x="11284" y="4815"/>
                    </a:lnTo>
                    <a:lnTo>
                      <a:pt x="11779" y="4986"/>
                    </a:lnTo>
                    <a:lnTo>
                      <a:pt x="12274" y="5138"/>
                    </a:lnTo>
                    <a:lnTo>
                      <a:pt x="13244" y="5405"/>
                    </a:lnTo>
                    <a:lnTo>
                      <a:pt x="14234" y="5652"/>
                    </a:lnTo>
                    <a:lnTo>
                      <a:pt x="15185" y="5842"/>
                    </a:lnTo>
                    <a:lnTo>
                      <a:pt x="16099" y="5994"/>
                    </a:lnTo>
                    <a:lnTo>
                      <a:pt x="16974" y="6128"/>
                    </a:lnTo>
                    <a:lnTo>
                      <a:pt x="17792" y="6242"/>
                    </a:lnTo>
                    <a:lnTo>
                      <a:pt x="18535" y="6318"/>
                    </a:lnTo>
                    <a:lnTo>
                      <a:pt x="19201" y="6375"/>
                    </a:lnTo>
                    <a:lnTo>
                      <a:pt x="19771" y="6413"/>
                    </a:lnTo>
                    <a:lnTo>
                      <a:pt x="20571" y="6451"/>
                    </a:lnTo>
                    <a:lnTo>
                      <a:pt x="20856" y="6451"/>
                    </a:lnTo>
                    <a:lnTo>
                      <a:pt x="20856" y="6451"/>
                    </a:lnTo>
                    <a:lnTo>
                      <a:pt x="18858" y="5880"/>
                    </a:lnTo>
                    <a:lnTo>
                      <a:pt x="16632" y="5214"/>
                    </a:lnTo>
                    <a:lnTo>
                      <a:pt x="13796" y="4377"/>
                    </a:lnTo>
                    <a:lnTo>
                      <a:pt x="10542" y="3387"/>
                    </a:lnTo>
                    <a:lnTo>
                      <a:pt x="7041" y="2303"/>
                    </a:lnTo>
                    <a:lnTo>
                      <a:pt x="3463" y="1161"/>
                    </a:lnTo>
                    <a:lnTo>
                      <a:pt x="1694" y="57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32"/>
              <p:cNvSpPr/>
              <p:nvPr/>
            </p:nvSpPr>
            <p:spPr>
              <a:xfrm>
                <a:off x="5164150" y="5440700"/>
                <a:ext cx="554725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22189" h="1428" extrusionOk="0">
                    <a:moveTo>
                      <a:pt x="0" y="457"/>
                    </a:moveTo>
                    <a:lnTo>
                      <a:pt x="685" y="96"/>
                    </a:lnTo>
                    <a:lnTo>
                      <a:pt x="685" y="96"/>
                    </a:lnTo>
                    <a:lnTo>
                      <a:pt x="1941" y="286"/>
                    </a:lnTo>
                    <a:lnTo>
                      <a:pt x="3292" y="496"/>
                    </a:lnTo>
                    <a:lnTo>
                      <a:pt x="4929" y="705"/>
                    </a:lnTo>
                    <a:lnTo>
                      <a:pt x="6717" y="933"/>
                    </a:lnTo>
                    <a:lnTo>
                      <a:pt x="7612" y="1028"/>
                    </a:lnTo>
                    <a:lnTo>
                      <a:pt x="8487" y="1104"/>
                    </a:lnTo>
                    <a:lnTo>
                      <a:pt x="9343" y="1181"/>
                    </a:lnTo>
                    <a:lnTo>
                      <a:pt x="10124" y="1219"/>
                    </a:lnTo>
                    <a:lnTo>
                      <a:pt x="10828" y="1238"/>
                    </a:lnTo>
                    <a:lnTo>
                      <a:pt x="11456" y="1238"/>
                    </a:lnTo>
                    <a:lnTo>
                      <a:pt x="11456" y="1238"/>
                    </a:lnTo>
                    <a:lnTo>
                      <a:pt x="12027" y="1200"/>
                    </a:lnTo>
                    <a:lnTo>
                      <a:pt x="12559" y="1143"/>
                    </a:lnTo>
                    <a:lnTo>
                      <a:pt x="13073" y="1085"/>
                    </a:lnTo>
                    <a:lnTo>
                      <a:pt x="13587" y="1028"/>
                    </a:lnTo>
                    <a:lnTo>
                      <a:pt x="14519" y="857"/>
                    </a:lnTo>
                    <a:lnTo>
                      <a:pt x="15414" y="686"/>
                    </a:lnTo>
                    <a:lnTo>
                      <a:pt x="17031" y="343"/>
                    </a:lnTo>
                    <a:lnTo>
                      <a:pt x="17754" y="191"/>
                    </a:lnTo>
                    <a:lnTo>
                      <a:pt x="18458" y="96"/>
                    </a:lnTo>
                    <a:lnTo>
                      <a:pt x="18458" y="96"/>
                    </a:lnTo>
                    <a:lnTo>
                      <a:pt x="19143" y="20"/>
                    </a:lnTo>
                    <a:lnTo>
                      <a:pt x="19828" y="1"/>
                    </a:lnTo>
                    <a:lnTo>
                      <a:pt x="20456" y="1"/>
                    </a:lnTo>
                    <a:lnTo>
                      <a:pt x="21027" y="1"/>
                    </a:lnTo>
                    <a:lnTo>
                      <a:pt x="21865" y="58"/>
                    </a:lnTo>
                    <a:lnTo>
                      <a:pt x="22188" y="96"/>
                    </a:lnTo>
                    <a:lnTo>
                      <a:pt x="22131" y="1428"/>
                    </a:lnTo>
                    <a:lnTo>
                      <a:pt x="22131" y="1428"/>
                    </a:lnTo>
                    <a:lnTo>
                      <a:pt x="9420" y="1428"/>
                    </a:lnTo>
                    <a:lnTo>
                      <a:pt x="9420" y="1428"/>
                    </a:lnTo>
                    <a:lnTo>
                      <a:pt x="6774" y="1428"/>
                    </a:lnTo>
                    <a:lnTo>
                      <a:pt x="5614" y="1428"/>
                    </a:lnTo>
                    <a:lnTo>
                      <a:pt x="5043" y="1409"/>
                    </a:lnTo>
                    <a:lnTo>
                      <a:pt x="4491" y="1371"/>
                    </a:lnTo>
                    <a:lnTo>
                      <a:pt x="3958" y="1333"/>
                    </a:lnTo>
                    <a:lnTo>
                      <a:pt x="3406" y="1276"/>
                    </a:lnTo>
                    <a:lnTo>
                      <a:pt x="2873" y="1200"/>
                    </a:lnTo>
                    <a:lnTo>
                      <a:pt x="2322" y="1104"/>
                    </a:lnTo>
                    <a:lnTo>
                      <a:pt x="1751" y="971"/>
                    </a:lnTo>
                    <a:lnTo>
                      <a:pt x="1199" y="838"/>
                    </a:lnTo>
                    <a:lnTo>
                      <a:pt x="609" y="667"/>
                    </a:lnTo>
                    <a:lnTo>
                      <a:pt x="0" y="457"/>
                    </a:lnTo>
                    <a:lnTo>
                      <a:pt x="0" y="457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32"/>
              <p:cNvSpPr/>
              <p:nvPr/>
            </p:nvSpPr>
            <p:spPr>
              <a:xfrm>
                <a:off x="5729775" y="5440225"/>
                <a:ext cx="3121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2484" h="1048" extrusionOk="0">
                    <a:moveTo>
                      <a:pt x="11970" y="20"/>
                    </a:moveTo>
                    <a:lnTo>
                      <a:pt x="11970" y="20"/>
                    </a:lnTo>
                    <a:lnTo>
                      <a:pt x="11742" y="1"/>
                    </a:lnTo>
                    <a:lnTo>
                      <a:pt x="11418" y="1"/>
                    </a:lnTo>
                    <a:lnTo>
                      <a:pt x="10924" y="20"/>
                    </a:lnTo>
                    <a:lnTo>
                      <a:pt x="10238" y="77"/>
                    </a:lnTo>
                    <a:lnTo>
                      <a:pt x="9344" y="191"/>
                    </a:lnTo>
                    <a:lnTo>
                      <a:pt x="8202" y="343"/>
                    </a:lnTo>
                    <a:lnTo>
                      <a:pt x="6794" y="591"/>
                    </a:lnTo>
                    <a:lnTo>
                      <a:pt x="6794" y="591"/>
                    </a:lnTo>
                    <a:lnTo>
                      <a:pt x="6128" y="686"/>
                    </a:lnTo>
                    <a:lnTo>
                      <a:pt x="5500" y="762"/>
                    </a:lnTo>
                    <a:lnTo>
                      <a:pt x="4872" y="819"/>
                    </a:lnTo>
                    <a:lnTo>
                      <a:pt x="4282" y="838"/>
                    </a:lnTo>
                    <a:lnTo>
                      <a:pt x="3692" y="857"/>
                    </a:lnTo>
                    <a:lnTo>
                      <a:pt x="3141" y="857"/>
                    </a:lnTo>
                    <a:lnTo>
                      <a:pt x="2627" y="838"/>
                    </a:lnTo>
                    <a:lnTo>
                      <a:pt x="2151" y="819"/>
                    </a:lnTo>
                    <a:lnTo>
                      <a:pt x="1314" y="762"/>
                    </a:lnTo>
                    <a:lnTo>
                      <a:pt x="686" y="686"/>
                    </a:lnTo>
                    <a:lnTo>
                      <a:pt x="134" y="591"/>
                    </a:lnTo>
                    <a:lnTo>
                      <a:pt x="1" y="1047"/>
                    </a:lnTo>
                    <a:lnTo>
                      <a:pt x="12484" y="800"/>
                    </a:lnTo>
                    <a:lnTo>
                      <a:pt x="11970" y="2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32"/>
              <p:cNvSpPr/>
              <p:nvPr/>
            </p:nvSpPr>
            <p:spPr>
              <a:xfrm>
                <a:off x="5322550" y="5382200"/>
                <a:ext cx="217450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1713" extrusionOk="0">
                    <a:moveTo>
                      <a:pt x="8697" y="0"/>
                    </a:moveTo>
                    <a:lnTo>
                      <a:pt x="8031" y="171"/>
                    </a:lnTo>
                    <a:lnTo>
                      <a:pt x="5120" y="837"/>
                    </a:lnTo>
                    <a:lnTo>
                      <a:pt x="4035" y="1066"/>
                    </a:lnTo>
                    <a:lnTo>
                      <a:pt x="3064" y="1256"/>
                    </a:lnTo>
                    <a:lnTo>
                      <a:pt x="2189" y="1408"/>
                    </a:lnTo>
                    <a:lnTo>
                      <a:pt x="1428" y="1542"/>
                    </a:lnTo>
                    <a:lnTo>
                      <a:pt x="381" y="1675"/>
                    </a:lnTo>
                    <a:lnTo>
                      <a:pt x="1" y="1713"/>
                    </a:lnTo>
                    <a:lnTo>
                      <a:pt x="515" y="1713"/>
                    </a:lnTo>
                    <a:lnTo>
                      <a:pt x="1790" y="1675"/>
                    </a:lnTo>
                    <a:lnTo>
                      <a:pt x="2570" y="1637"/>
                    </a:lnTo>
                    <a:lnTo>
                      <a:pt x="3350" y="1580"/>
                    </a:lnTo>
                    <a:lnTo>
                      <a:pt x="4111" y="1484"/>
                    </a:lnTo>
                    <a:lnTo>
                      <a:pt x="4454" y="1446"/>
                    </a:lnTo>
                    <a:lnTo>
                      <a:pt x="4758" y="1389"/>
                    </a:lnTo>
                    <a:lnTo>
                      <a:pt x="5386" y="1237"/>
                    </a:lnTo>
                    <a:lnTo>
                      <a:pt x="6033" y="1028"/>
                    </a:lnTo>
                    <a:lnTo>
                      <a:pt x="6699" y="799"/>
                    </a:lnTo>
                    <a:lnTo>
                      <a:pt x="7327" y="571"/>
                    </a:lnTo>
                    <a:lnTo>
                      <a:pt x="8298" y="171"/>
                    </a:lnTo>
                    <a:lnTo>
                      <a:pt x="869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2"/>
              <p:cNvSpPr/>
              <p:nvPr/>
            </p:nvSpPr>
            <p:spPr>
              <a:xfrm>
                <a:off x="5322550" y="5382200"/>
                <a:ext cx="217450" cy="42825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1713" fill="none" extrusionOk="0">
                    <a:moveTo>
                      <a:pt x="8697" y="0"/>
                    </a:moveTo>
                    <a:lnTo>
                      <a:pt x="8697" y="0"/>
                    </a:lnTo>
                    <a:lnTo>
                      <a:pt x="8031" y="171"/>
                    </a:lnTo>
                    <a:lnTo>
                      <a:pt x="5120" y="837"/>
                    </a:lnTo>
                    <a:lnTo>
                      <a:pt x="5120" y="837"/>
                    </a:lnTo>
                    <a:lnTo>
                      <a:pt x="4035" y="1066"/>
                    </a:lnTo>
                    <a:lnTo>
                      <a:pt x="3064" y="1256"/>
                    </a:lnTo>
                    <a:lnTo>
                      <a:pt x="2189" y="1408"/>
                    </a:lnTo>
                    <a:lnTo>
                      <a:pt x="1428" y="1542"/>
                    </a:lnTo>
                    <a:lnTo>
                      <a:pt x="381" y="1675"/>
                    </a:lnTo>
                    <a:lnTo>
                      <a:pt x="1" y="1713"/>
                    </a:lnTo>
                    <a:lnTo>
                      <a:pt x="1" y="1713"/>
                    </a:lnTo>
                    <a:lnTo>
                      <a:pt x="515" y="1713"/>
                    </a:lnTo>
                    <a:lnTo>
                      <a:pt x="1790" y="1675"/>
                    </a:lnTo>
                    <a:lnTo>
                      <a:pt x="2570" y="1637"/>
                    </a:lnTo>
                    <a:lnTo>
                      <a:pt x="3350" y="1580"/>
                    </a:lnTo>
                    <a:lnTo>
                      <a:pt x="4111" y="1484"/>
                    </a:lnTo>
                    <a:lnTo>
                      <a:pt x="4454" y="1446"/>
                    </a:lnTo>
                    <a:lnTo>
                      <a:pt x="4758" y="1389"/>
                    </a:lnTo>
                    <a:lnTo>
                      <a:pt x="4758" y="1389"/>
                    </a:lnTo>
                    <a:lnTo>
                      <a:pt x="5386" y="1237"/>
                    </a:lnTo>
                    <a:lnTo>
                      <a:pt x="6033" y="1028"/>
                    </a:lnTo>
                    <a:lnTo>
                      <a:pt x="6699" y="799"/>
                    </a:lnTo>
                    <a:lnTo>
                      <a:pt x="7327" y="571"/>
                    </a:lnTo>
                    <a:lnTo>
                      <a:pt x="8298" y="171"/>
                    </a:lnTo>
                    <a:lnTo>
                      <a:pt x="869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32"/>
              <p:cNvSpPr/>
              <p:nvPr/>
            </p:nvSpPr>
            <p:spPr>
              <a:xfrm>
                <a:off x="4683650" y="3901250"/>
                <a:ext cx="36650" cy="333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333" extrusionOk="0">
                    <a:moveTo>
                      <a:pt x="1" y="267"/>
                    </a:moveTo>
                    <a:lnTo>
                      <a:pt x="1466" y="1332"/>
                    </a:lnTo>
                    <a:lnTo>
                      <a:pt x="343" y="0"/>
                    </a:lnTo>
                    <a:lnTo>
                      <a:pt x="1" y="267"/>
                    </a:lnTo>
                    <a:close/>
                  </a:path>
                </a:pathLst>
              </a:custGeom>
              <a:solidFill>
                <a:srgbClr val="E29F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32"/>
              <p:cNvSpPr/>
              <p:nvPr/>
            </p:nvSpPr>
            <p:spPr>
              <a:xfrm>
                <a:off x="4712675" y="3885075"/>
                <a:ext cx="16675" cy="12375"/>
              </a:xfrm>
              <a:custGeom>
                <a:avLst/>
                <a:gdLst/>
                <a:ahLst/>
                <a:cxnLst/>
                <a:rect l="l" t="t" r="r" b="b"/>
                <a:pathLst>
                  <a:path w="667" h="495" extrusionOk="0">
                    <a:moveTo>
                      <a:pt x="0" y="171"/>
                    </a:moveTo>
                    <a:lnTo>
                      <a:pt x="666" y="495"/>
                    </a:lnTo>
                    <a:lnTo>
                      <a:pt x="248" y="0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E29F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2"/>
              <p:cNvSpPr/>
              <p:nvPr/>
            </p:nvSpPr>
            <p:spPr>
              <a:xfrm>
                <a:off x="4611350" y="3956900"/>
                <a:ext cx="138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52" h="572" extrusionOk="0">
                    <a:moveTo>
                      <a:pt x="552" y="77"/>
                    </a:moveTo>
                    <a:lnTo>
                      <a:pt x="0" y="1"/>
                    </a:lnTo>
                    <a:lnTo>
                      <a:pt x="152" y="571"/>
                    </a:lnTo>
                    <a:lnTo>
                      <a:pt x="552" y="77"/>
                    </a:lnTo>
                    <a:close/>
                  </a:path>
                </a:pathLst>
              </a:custGeom>
              <a:solidFill>
                <a:srgbClr val="E29F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2"/>
              <p:cNvSpPr/>
              <p:nvPr/>
            </p:nvSpPr>
            <p:spPr>
              <a:xfrm>
                <a:off x="4708875" y="3840350"/>
                <a:ext cx="60900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914" extrusionOk="0">
                    <a:moveTo>
                      <a:pt x="1104" y="914"/>
                    </a:moveTo>
                    <a:lnTo>
                      <a:pt x="2436" y="685"/>
                    </a:lnTo>
                    <a:lnTo>
                      <a:pt x="0" y="0"/>
                    </a:lnTo>
                    <a:lnTo>
                      <a:pt x="1104" y="914"/>
                    </a:lnTo>
                    <a:close/>
                  </a:path>
                </a:pathLst>
              </a:custGeom>
              <a:solidFill>
                <a:srgbClr val="E29F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2"/>
              <p:cNvSpPr/>
              <p:nvPr/>
            </p:nvSpPr>
            <p:spPr>
              <a:xfrm>
                <a:off x="4586600" y="3686675"/>
                <a:ext cx="6425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723" extrusionOk="0">
                    <a:moveTo>
                      <a:pt x="1" y="1542"/>
                    </a:moveTo>
                    <a:lnTo>
                      <a:pt x="1" y="1542"/>
                    </a:lnTo>
                    <a:lnTo>
                      <a:pt x="77" y="1676"/>
                    </a:lnTo>
                    <a:lnTo>
                      <a:pt x="172" y="1809"/>
                    </a:lnTo>
                    <a:lnTo>
                      <a:pt x="324" y="1980"/>
                    </a:lnTo>
                    <a:lnTo>
                      <a:pt x="495" y="2170"/>
                    </a:lnTo>
                    <a:lnTo>
                      <a:pt x="705" y="2361"/>
                    </a:lnTo>
                    <a:lnTo>
                      <a:pt x="933" y="2513"/>
                    </a:lnTo>
                    <a:lnTo>
                      <a:pt x="1066" y="2589"/>
                    </a:lnTo>
                    <a:lnTo>
                      <a:pt x="1199" y="2646"/>
                    </a:lnTo>
                    <a:lnTo>
                      <a:pt x="1199" y="2646"/>
                    </a:lnTo>
                    <a:lnTo>
                      <a:pt x="1333" y="2684"/>
                    </a:lnTo>
                    <a:lnTo>
                      <a:pt x="1466" y="2722"/>
                    </a:lnTo>
                    <a:lnTo>
                      <a:pt x="1580" y="2722"/>
                    </a:lnTo>
                    <a:lnTo>
                      <a:pt x="1713" y="2722"/>
                    </a:lnTo>
                    <a:lnTo>
                      <a:pt x="1827" y="2703"/>
                    </a:lnTo>
                    <a:lnTo>
                      <a:pt x="1942" y="2665"/>
                    </a:lnTo>
                    <a:lnTo>
                      <a:pt x="2151" y="2589"/>
                    </a:lnTo>
                    <a:lnTo>
                      <a:pt x="2322" y="2494"/>
                    </a:lnTo>
                    <a:lnTo>
                      <a:pt x="2455" y="2399"/>
                    </a:lnTo>
                    <a:lnTo>
                      <a:pt x="2570" y="2304"/>
                    </a:lnTo>
                    <a:lnTo>
                      <a:pt x="705" y="1"/>
                    </a:lnTo>
                    <a:lnTo>
                      <a:pt x="705" y="1"/>
                    </a:lnTo>
                    <a:lnTo>
                      <a:pt x="610" y="153"/>
                    </a:lnTo>
                    <a:lnTo>
                      <a:pt x="381" y="515"/>
                    </a:lnTo>
                    <a:lnTo>
                      <a:pt x="248" y="762"/>
                    </a:lnTo>
                    <a:lnTo>
                      <a:pt x="134" y="1010"/>
                    </a:lnTo>
                    <a:lnTo>
                      <a:pt x="39" y="1276"/>
                    </a:lnTo>
                    <a:lnTo>
                      <a:pt x="1" y="1542"/>
                    </a:lnTo>
                    <a:lnTo>
                      <a:pt x="1" y="1542"/>
                    </a:lnTo>
                    <a:close/>
                  </a:path>
                </a:pathLst>
              </a:custGeom>
              <a:solidFill>
                <a:srgbClr val="E29F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2"/>
              <p:cNvSpPr/>
              <p:nvPr/>
            </p:nvSpPr>
            <p:spPr>
              <a:xfrm>
                <a:off x="5668900" y="3712850"/>
                <a:ext cx="335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648" extrusionOk="0">
                    <a:moveTo>
                      <a:pt x="0" y="1"/>
                    </a:moveTo>
                    <a:lnTo>
                      <a:pt x="133" y="648"/>
                    </a:lnTo>
                    <a:lnTo>
                      <a:pt x="57" y="2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2"/>
              <p:cNvSpPr/>
              <p:nvPr/>
            </p:nvSpPr>
            <p:spPr>
              <a:xfrm>
                <a:off x="5668900" y="3712850"/>
                <a:ext cx="335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648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133" y="648"/>
                    </a:lnTo>
                    <a:lnTo>
                      <a:pt x="133" y="648"/>
                    </a:lnTo>
                    <a:lnTo>
                      <a:pt x="57" y="248"/>
                    </a:lnTo>
                    <a:lnTo>
                      <a:pt x="57" y="248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2"/>
              <p:cNvSpPr/>
              <p:nvPr/>
            </p:nvSpPr>
            <p:spPr>
              <a:xfrm>
                <a:off x="5584200" y="3517325"/>
                <a:ext cx="99450" cy="373475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14939" extrusionOk="0">
                    <a:moveTo>
                      <a:pt x="1" y="1"/>
                    </a:moveTo>
                    <a:lnTo>
                      <a:pt x="610" y="1618"/>
                    </a:lnTo>
                    <a:lnTo>
                      <a:pt x="1066" y="2855"/>
                    </a:lnTo>
                    <a:lnTo>
                      <a:pt x="1542" y="4225"/>
                    </a:lnTo>
                    <a:lnTo>
                      <a:pt x="2037" y="5690"/>
                    </a:lnTo>
                    <a:lnTo>
                      <a:pt x="2265" y="6413"/>
                    </a:lnTo>
                    <a:lnTo>
                      <a:pt x="2475" y="7118"/>
                    </a:lnTo>
                    <a:lnTo>
                      <a:pt x="2646" y="7803"/>
                    </a:lnTo>
                    <a:lnTo>
                      <a:pt x="2817" y="8431"/>
                    </a:lnTo>
                    <a:lnTo>
                      <a:pt x="2950" y="9020"/>
                    </a:lnTo>
                    <a:lnTo>
                      <a:pt x="3026" y="9553"/>
                    </a:lnTo>
                    <a:lnTo>
                      <a:pt x="3084" y="10048"/>
                    </a:lnTo>
                    <a:lnTo>
                      <a:pt x="3141" y="10619"/>
                    </a:lnTo>
                    <a:lnTo>
                      <a:pt x="3236" y="11837"/>
                    </a:lnTo>
                    <a:lnTo>
                      <a:pt x="3293" y="13131"/>
                    </a:lnTo>
                    <a:lnTo>
                      <a:pt x="3331" y="14425"/>
                    </a:lnTo>
                    <a:lnTo>
                      <a:pt x="3959" y="14939"/>
                    </a:lnTo>
                    <a:lnTo>
                      <a:pt x="3978" y="14063"/>
                    </a:lnTo>
                    <a:lnTo>
                      <a:pt x="3978" y="13093"/>
                    </a:lnTo>
                    <a:lnTo>
                      <a:pt x="3921" y="12027"/>
                    </a:lnTo>
                    <a:lnTo>
                      <a:pt x="3826" y="10904"/>
                    </a:lnTo>
                    <a:lnTo>
                      <a:pt x="3692" y="9705"/>
                    </a:lnTo>
                    <a:lnTo>
                      <a:pt x="3521" y="8488"/>
                    </a:lnTo>
                    <a:lnTo>
                      <a:pt x="3521" y="8469"/>
                    </a:lnTo>
                    <a:lnTo>
                      <a:pt x="3388" y="7822"/>
                    </a:lnTo>
                    <a:lnTo>
                      <a:pt x="3255" y="7384"/>
                    </a:lnTo>
                    <a:lnTo>
                      <a:pt x="3122" y="6946"/>
                    </a:lnTo>
                    <a:lnTo>
                      <a:pt x="2817" y="6033"/>
                    </a:lnTo>
                    <a:lnTo>
                      <a:pt x="2456" y="5100"/>
                    </a:lnTo>
                    <a:lnTo>
                      <a:pt x="2075" y="4168"/>
                    </a:lnTo>
                    <a:lnTo>
                      <a:pt x="1637" y="3217"/>
                    </a:lnTo>
                    <a:lnTo>
                      <a:pt x="1200" y="2284"/>
                    </a:lnTo>
                    <a:lnTo>
                      <a:pt x="743" y="1352"/>
                    </a:lnTo>
                    <a:lnTo>
                      <a:pt x="286" y="45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2"/>
              <p:cNvSpPr/>
              <p:nvPr/>
            </p:nvSpPr>
            <p:spPr>
              <a:xfrm>
                <a:off x="5582300" y="3512100"/>
                <a:ext cx="907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667" extrusionOk="0">
                    <a:moveTo>
                      <a:pt x="1" y="0"/>
                    </a:moveTo>
                    <a:lnTo>
                      <a:pt x="77" y="210"/>
                    </a:lnTo>
                    <a:lnTo>
                      <a:pt x="362" y="6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1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2"/>
              <p:cNvSpPr/>
              <p:nvPr/>
            </p:nvSpPr>
            <p:spPr>
              <a:xfrm>
                <a:off x="5582300" y="3512100"/>
                <a:ext cx="907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667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77" y="210"/>
                    </a:lnTo>
                    <a:lnTo>
                      <a:pt x="77" y="210"/>
                    </a:lnTo>
                    <a:lnTo>
                      <a:pt x="362" y="666"/>
                    </a:lnTo>
                    <a:lnTo>
                      <a:pt x="362" y="666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2"/>
              <p:cNvSpPr/>
              <p:nvPr/>
            </p:nvSpPr>
            <p:spPr>
              <a:xfrm>
                <a:off x="5582300" y="3512100"/>
                <a:ext cx="88050" cy="20695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8278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62" y="666"/>
                    </a:lnTo>
                    <a:lnTo>
                      <a:pt x="362" y="666"/>
                    </a:lnTo>
                    <a:lnTo>
                      <a:pt x="819" y="1561"/>
                    </a:lnTo>
                    <a:lnTo>
                      <a:pt x="1276" y="2493"/>
                    </a:lnTo>
                    <a:lnTo>
                      <a:pt x="1713" y="3426"/>
                    </a:lnTo>
                    <a:lnTo>
                      <a:pt x="2151" y="4377"/>
                    </a:lnTo>
                    <a:lnTo>
                      <a:pt x="2532" y="5309"/>
                    </a:lnTo>
                    <a:lnTo>
                      <a:pt x="2893" y="6242"/>
                    </a:lnTo>
                    <a:lnTo>
                      <a:pt x="3198" y="7155"/>
                    </a:lnTo>
                    <a:lnTo>
                      <a:pt x="3331" y="7593"/>
                    </a:lnTo>
                    <a:lnTo>
                      <a:pt x="3464" y="8031"/>
                    </a:lnTo>
                    <a:lnTo>
                      <a:pt x="3464" y="8031"/>
                    </a:lnTo>
                    <a:lnTo>
                      <a:pt x="3521" y="8278"/>
                    </a:lnTo>
                    <a:lnTo>
                      <a:pt x="3521" y="8278"/>
                    </a:lnTo>
                    <a:lnTo>
                      <a:pt x="3521" y="8278"/>
                    </a:lnTo>
                    <a:lnTo>
                      <a:pt x="3445" y="7859"/>
                    </a:lnTo>
                    <a:lnTo>
                      <a:pt x="3445" y="7859"/>
                    </a:lnTo>
                    <a:lnTo>
                      <a:pt x="3217" y="7041"/>
                    </a:lnTo>
                    <a:lnTo>
                      <a:pt x="2969" y="6261"/>
                    </a:lnTo>
                    <a:lnTo>
                      <a:pt x="2703" y="5500"/>
                    </a:lnTo>
                    <a:lnTo>
                      <a:pt x="2436" y="4777"/>
                    </a:lnTo>
                    <a:lnTo>
                      <a:pt x="2436" y="4777"/>
                    </a:lnTo>
                    <a:lnTo>
                      <a:pt x="2094" y="3996"/>
                    </a:lnTo>
                    <a:lnTo>
                      <a:pt x="1732" y="3235"/>
                    </a:lnTo>
                    <a:lnTo>
                      <a:pt x="1789" y="3254"/>
                    </a:lnTo>
                    <a:lnTo>
                      <a:pt x="1789" y="3254"/>
                    </a:lnTo>
                    <a:lnTo>
                      <a:pt x="1447" y="2550"/>
                    </a:lnTo>
                    <a:lnTo>
                      <a:pt x="1123" y="1903"/>
                    </a:lnTo>
                    <a:lnTo>
                      <a:pt x="819" y="1351"/>
                    </a:lnTo>
                    <a:lnTo>
                      <a:pt x="553" y="895"/>
                    </a:lnTo>
                    <a:lnTo>
                      <a:pt x="153" y="248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2"/>
              <p:cNvSpPr/>
              <p:nvPr/>
            </p:nvSpPr>
            <p:spPr>
              <a:xfrm>
                <a:off x="5625600" y="3592975"/>
                <a:ext cx="17625" cy="3855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1542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362" y="761"/>
                    </a:lnTo>
                    <a:lnTo>
                      <a:pt x="704" y="1542"/>
                    </a:lnTo>
                    <a:lnTo>
                      <a:pt x="704" y="1542"/>
                    </a:lnTo>
                    <a:lnTo>
                      <a:pt x="381" y="742"/>
                    </a:lnTo>
                    <a:lnTo>
                      <a:pt x="57" y="1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32"/>
              <p:cNvSpPr/>
              <p:nvPr/>
            </p:nvSpPr>
            <p:spPr>
              <a:xfrm>
                <a:off x="5636550" y="3372225"/>
                <a:ext cx="411525" cy="78525"/>
              </a:xfrm>
              <a:custGeom>
                <a:avLst/>
                <a:gdLst/>
                <a:ahLst/>
                <a:cxnLst/>
                <a:rect l="l" t="t" r="r" b="b"/>
                <a:pathLst>
                  <a:path w="16461" h="3141" extrusionOk="0">
                    <a:moveTo>
                      <a:pt x="133" y="1"/>
                    </a:moveTo>
                    <a:lnTo>
                      <a:pt x="0" y="20"/>
                    </a:lnTo>
                    <a:lnTo>
                      <a:pt x="1560" y="457"/>
                    </a:lnTo>
                    <a:lnTo>
                      <a:pt x="4244" y="1199"/>
                    </a:lnTo>
                    <a:lnTo>
                      <a:pt x="5823" y="1618"/>
                    </a:lnTo>
                    <a:lnTo>
                      <a:pt x="7498" y="2037"/>
                    </a:lnTo>
                    <a:lnTo>
                      <a:pt x="9172" y="2436"/>
                    </a:lnTo>
                    <a:lnTo>
                      <a:pt x="10790" y="2798"/>
                    </a:lnTo>
                    <a:lnTo>
                      <a:pt x="11627" y="2969"/>
                    </a:lnTo>
                    <a:lnTo>
                      <a:pt x="12369" y="3064"/>
                    </a:lnTo>
                    <a:lnTo>
                      <a:pt x="13054" y="3121"/>
                    </a:lnTo>
                    <a:lnTo>
                      <a:pt x="13663" y="3140"/>
                    </a:lnTo>
                    <a:lnTo>
                      <a:pt x="14063" y="3140"/>
                    </a:lnTo>
                    <a:lnTo>
                      <a:pt x="14424" y="3102"/>
                    </a:lnTo>
                    <a:lnTo>
                      <a:pt x="14748" y="3064"/>
                    </a:lnTo>
                    <a:lnTo>
                      <a:pt x="15033" y="3007"/>
                    </a:lnTo>
                    <a:lnTo>
                      <a:pt x="15300" y="2950"/>
                    </a:lnTo>
                    <a:lnTo>
                      <a:pt x="15528" y="2874"/>
                    </a:lnTo>
                    <a:lnTo>
                      <a:pt x="15737" y="2798"/>
                    </a:lnTo>
                    <a:lnTo>
                      <a:pt x="15908" y="2722"/>
                    </a:lnTo>
                    <a:lnTo>
                      <a:pt x="16175" y="2570"/>
                    </a:lnTo>
                    <a:lnTo>
                      <a:pt x="16346" y="2436"/>
                    </a:lnTo>
                    <a:lnTo>
                      <a:pt x="16441" y="2341"/>
                    </a:lnTo>
                    <a:lnTo>
                      <a:pt x="16460" y="2322"/>
                    </a:lnTo>
                    <a:lnTo>
                      <a:pt x="15376" y="2189"/>
                    </a:lnTo>
                    <a:lnTo>
                      <a:pt x="12788" y="1846"/>
                    </a:lnTo>
                    <a:lnTo>
                      <a:pt x="11227" y="1637"/>
                    </a:lnTo>
                    <a:lnTo>
                      <a:pt x="9667" y="1409"/>
                    </a:lnTo>
                    <a:lnTo>
                      <a:pt x="8202" y="1180"/>
                    </a:lnTo>
                    <a:lnTo>
                      <a:pt x="6984" y="952"/>
                    </a:lnTo>
                    <a:lnTo>
                      <a:pt x="6051" y="781"/>
                    </a:lnTo>
                    <a:lnTo>
                      <a:pt x="5062" y="610"/>
                    </a:lnTo>
                    <a:lnTo>
                      <a:pt x="4053" y="476"/>
                    </a:lnTo>
                    <a:lnTo>
                      <a:pt x="3083" y="343"/>
                    </a:lnTo>
                    <a:lnTo>
                      <a:pt x="1332" y="115"/>
                    </a:lnTo>
                    <a:lnTo>
                      <a:pt x="133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32"/>
              <p:cNvSpPr/>
              <p:nvPr/>
            </p:nvSpPr>
            <p:spPr>
              <a:xfrm>
                <a:off x="5631775" y="3371275"/>
                <a:ext cx="812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58" extrusionOk="0">
                    <a:moveTo>
                      <a:pt x="1" y="1"/>
                    </a:moveTo>
                    <a:lnTo>
                      <a:pt x="191" y="58"/>
                    </a:lnTo>
                    <a:lnTo>
                      <a:pt x="324" y="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1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32"/>
              <p:cNvSpPr/>
              <p:nvPr/>
            </p:nvSpPr>
            <p:spPr>
              <a:xfrm>
                <a:off x="5631775" y="3371275"/>
                <a:ext cx="812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58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91" y="58"/>
                    </a:lnTo>
                    <a:lnTo>
                      <a:pt x="191" y="58"/>
                    </a:lnTo>
                    <a:lnTo>
                      <a:pt x="324" y="39"/>
                    </a:lnTo>
                    <a:lnTo>
                      <a:pt x="324" y="39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32"/>
              <p:cNvSpPr/>
              <p:nvPr/>
            </p:nvSpPr>
            <p:spPr>
              <a:xfrm>
                <a:off x="5477650" y="4551100"/>
                <a:ext cx="49500" cy="353475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4139" extrusionOk="0">
                    <a:moveTo>
                      <a:pt x="1903" y="0"/>
                    </a:moveTo>
                    <a:lnTo>
                      <a:pt x="0" y="14139"/>
                    </a:lnTo>
                    <a:lnTo>
                      <a:pt x="191" y="13263"/>
                    </a:lnTo>
                    <a:lnTo>
                      <a:pt x="419" y="12312"/>
                    </a:lnTo>
                    <a:lnTo>
                      <a:pt x="685" y="11094"/>
                    </a:lnTo>
                    <a:lnTo>
                      <a:pt x="971" y="9686"/>
                    </a:lnTo>
                    <a:lnTo>
                      <a:pt x="1256" y="8183"/>
                    </a:lnTo>
                    <a:lnTo>
                      <a:pt x="1504" y="6660"/>
                    </a:lnTo>
                    <a:lnTo>
                      <a:pt x="1618" y="5918"/>
                    </a:lnTo>
                    <a:lnTo>
                      <a:pt x="1713" y="5176"/>
                    </a:lnTo>
                    <a:lnTo>
                      <a:pt x="1846" y="3863"/>
                    </a:lnTo>
                    <a:lnTo>
                      <a:pt x="1922" y="2759"/>
                    </a:lnTo>
                    <a:lnTo>
                      <a:pt x="1960" y="1865"/>
                    </a:lnTo>
                    <a:lnTo>
                      <a:pt x="1979" y="1161"/>
                    </a:lnTo>
                    <a:lnTo>
                      <a:pt x="1960" y="647"/>
                    </a:lnTo>
                    <a:lnTo>
                      <a:pt x="1941" y="286"/>
                    </a:lnTo>
                    <a:lnTo>
                      <a:pt x="1903" y="0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32"/>
              <p:cNvSpPr/>
              <p:nvPr/>
            </p:nvSpPr>
            <p:spPr>
              <a:xfrm>
                <a:off x="5519975" y="5239475"/>
                <a:ext cx="110400" cy="54250"/>
              </a:xfrm>
              <a:custGeom>
                <a:avLst/>
                <a:gdLst/>
                <a:ahLst/>
                <a:cxnLst/>
                <a:rect l="l" t="t" r="r" b="b"/>
                <a:pathLst>
                  <a:path w="4416" h="2170" extrusionOk="0">
                    <a:moveTo>
                      <a:pt x="1" y="0"/>
                    </a:moveTo>
                    <a:lnTo>
                      <a:pt x="1809" y="2170"/>
                    </a:lnTo>
                    <a:lnTo>
                      <a:pt x="4416" y="1713"/>
                    </a:lnTo>
                    <a:lnTo>
                      <a:pt x="3978" y="1637"/>
                    </a:lnTo>
                    <a:lnTo>
                      <a:pt x="3540" y="1542"/>
                    </a:lnTo>
                    <a:lnTo>
                      <a:pt x="3122" y="1409"/>
                    </a:lnTo>
                    <a:lnTo>
                      <a:pt x="2722" y="1294"/>
                    </a:lnTo>
                    <a:lnTo>
                      <a:pt x="2341" y="1142"/>
                    </a:lnTo>
                    <a:lnTo>
                      <a:pt x="1980" y="1009"/>
                    </a:lnTo>
                    <a:lnTo>
                      <a:pt x="1314" y="724"/>
                    </a:lnTo>
                    <a:lnTo>
                      <a:pt x="781" y="438"/>
                    </a:lnTo>
                    <a:lnTo>
                      <a:pt x="362" y="2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1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32"/>
              <p:cNvSpPr/>
              <p:nvPr/>
            </p:nvSpPr>
            <p:spPr>
              <a:xfrm>
                <a:off x="5519975" y="5239475"/>
                <a:ext cx="110400" cy="54250"/>
              </a:xfrm>
              <a:custGeom>
                <a:avLst/>
                <a:gdLst/>
                <a:ahLst/>
                <a:cxnLst/>
                <a:rect l="l" t="t" r="r" b="b"/>
                <a:pathLst>
                  <a:path w="4416" h="2170" fill="none" extrusionOk="0">
                    <a:moveTo>
                      <a:pt x="1" y="0"/>
                    </a:moveTo>
                    <a:lnTo>
                      <a:pt x="1809" y="2170"/>
                    </a:lnTo>
                    <a:lnTo>
                      <a:pt x="4416" y="1713"/>
                    </a:lnTo>
                    <a:lnTo>
                      <a:pt x="4416" y="1713"/>
                    </a:lnTo>
                    <a:lnTo>
                      <a:pt x="3978" y="1637"/>
                    </a:lnTo>
                    <a:lnTo>
                      <a:pt x="3540" y="1542"/>
                    </a:lnTo>
                    <a:lnTo>
                      <a:pt x="3122" y="1409"/>
                    </a:lnTo>
                    <a:lnTo>
                      <a:pt x="2722" y="1294"/>
                    </a:lnTo>
                    <a:lnTo>
                      <a:pt x="2341" y="1142"/>
                    </a:lnTo>
                    <a:lnTo>
                      <a:pt x="1980" y="1009"/>
                    </a:lnTo>
                    <a:lnTo>
                      <a:pt x="1314" y="724"/>
                    </a:lnTo>
                    <a:lnTo>
                      <a:pt x="781" y="438"/>
                    </a:lnTo>
                    <a:lnTo>
                      <a:pt x="362" y="229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32"/>
              <p:cNvSpPr/>
              <p:nvPr/>
            </p:nvSpPr>
            <p:spPr>
              <a:xfrm>
                <a:off x="5666500" y="5282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32"/>
              <p:cNvSpPr/>
              <p:nvPr/>
            </p:nvSpPr>
            <p:spPr>
              <a:xfrm>
                <a:off x="5666500" y="5282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32"/>
              <p:cNvSpPr/>
              <p:nvPr/>
            </p:nvSpPr>
            <p:spPr>
              <a:xfrm>
                <a:off x="5608950" y="5282300"/>
                <a:ext cx="575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914" extrusionOk="0">
                    <a:moveTo>
                      <a:pt x="2303" y="0"/>
                    </a:moveTo>
                    <a:lnTo>
                      <a:pt x="0" y="913"/>
                    </a:lnTo>
                    <a:lnTo>
                      <a:pt x="1409" y="913"/>
                    </a:lnTo>
                    <a:lnTo>
                      <a:pt x="2303" y="0"/>
                    </a:lnTo>
                    <a:close/>
                  </a:path>
                </a:pathLst>
              </a:custGeom>
              <a:solidFill>
                <a:srgbClr val="01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32"/>
              <p:cNvSpPr/>
              <p:nvPr/>
            </p:nvSpPr>
            <p:spPr>
              <a:xfrm>
                <a:off x="5608950" y="5282300"/>
                <a:ext cx="57575" cy="2285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914" fill="none" extrusionOk="0">
                    <a:moveTo>
                      <a:pt x="2303" y="0"/>
                    </a:moveTo>
                    <a:lnTo>
                      <a:pt x="0" y="913"/>
                    </a:lnTo>
                    <a:lnTo>
                      <a:pt x="1409" y="913"/>
                    </a:lnTo>
                    <a:lnTo>
                      <a:pt x="2303" y="0"/>
                    </a:lnTo>
                    <a:lnTo>
                      <a:pt x="230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32"/>
              <p:cNvSpPr/>
              <p:nvPr/>
            </p:nvSpPr>
            <p:spPr>
              <a:xfrm>
                <a:off x="5912950" y="5207600"/>
                <a:ext cx="4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67" extrusionOk="0">
                    <a:moveTo>
                      <a:pt x="0" y="0"/>
                    </a:moveTo>
                    <a:lnTo>
                      <a:pt x="171" y="267"/>
                    </a:lnTo>
                    <a:lnTo>
                      <a:pt x="95" y="1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32"/>
              <p:cNvSpPr/>
              <p:nvPr/>
            </p:nvSpPr>
            <p:spPr>
              <a:xfrm>
                <a:off x="5912950" y="5207600"/>
                <a:ext cx="430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267" fill="none" extrusionOk="0">
                    <a:moveTo>
                      <a:pt x="0" y="0"/>
                    </a:moveTo>
                    <a:lnTo>
                      <a:pt x="171" y="267"/>
                    </a:lnTo>
                    <a:lnTo>
                      <a:pt x="171" y="267"/>
                    </a:lnTo>
                    <a:lnTo>
                      <a:pt x="171" y="267"/>
                    </a:lnTo>
                    <a:lnTo>
                      <a:pt x="95" y="13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32"/>
              <p:cNvSpPr/>
              <p:nvPr/>
            </p:nvSpPr>
            <p:spPr>
              <a:xfrm>
                <a:off x="5898675" y="5183800"/>
                <a:ext cx="9182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3673" h="1467" extrusionOk="0">
                    <a:moveTo>
                      <a:pt x="0" y="1"/>
                    </a:moveTo>
                    <a:lnTo>
                      <a:pt x="571" y="952"/>
                    </a:lnTo>
                    <a:lnTo>
                      <a:pt x="666" y="1086"/>
                    </a:lnTo>
                    <a:lnTo>
                      <a:pt x="742" y="1219"/>
                    </a:lnTo>
                    <a:lnTo>
                      <a:pt x="3673" y="146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1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32"/>
              <p:cNvSpPr/>
              <p:nvPr/>
            </p:nvSpPr>
            <p:spPr>
              <a:xfrm>
                <a:off x="5898675" y="5183800"/>
                <a:ext cx="91825" cy="36675"/>
              </a:xfrm>
              <a:custGeom>
                <a:avLst/>
                <a:gdLst/>
                <a:ahLst/>
                <a:cxnLst/>
                <a:rect l="l" t="t" r="r" b="b"/>
                <a:pathLst>
                  <a:path w="3673" h="1467" fill="none" extrusionOk="0">
                    <a:moveTo>
                      <a:pt x="0" y="1"/>
                    </a:moveTo>
                    <a:lnTo>
                      <a:pt x="571" y="952"/>
                    </a:lnTo>
                    <a:lnTo>
                      <a:pt x="571" y="952"/>
                    </a:lnTo>
                    <a:lnTo>
                      <a:pt x="666" y="1086"/>
                    </a:lnTo>
                    <a:lnTo>
                      <a:pt x="742" y="1219"/>
                    </a:lnTo>
                    <a:lnTo>
                      <a:pt x="3673" y="1466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32"/>
              <p:cNvSpPr/>
              <p:nvPr/>
            </p:nvSpPr>
            <p:spPr>
              <a:xfrm>
                <a:off x="5892950" y="5230900"/>
                <a:ext cx="13467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1010" extrusionOk="0">
                    <a:moveTo>
                      <a:pt x="5386" y="1"/>
                    </a:moveTo>
                    <a:lnTo>
                      <a:pt x="5063" y="96"/>
                    </a:lnTo>
                    <a:lnTo>
                      <a:pt x="4263" y="305"/>
                    </a:lnTo>
                    <a:lnTo>
                      <a:pt x="3769" y="420"/>
                    </a:lnTo>
                    <a:lnTo>
                      <a:pt x="3236" y="515"/>
                    </a:lnTo>
                    <a:lnTo>
                      <a:pt x="2703" y="591"/>
                    </a:lnTo>
                    <a:lnTo>
                      <a:pt x="2189" y="648"/>
                    </a:lnTo>
                    <a:lnTo>
                      <a:pt x="1732" y="667"/>
                    </a:lnTo>
                    <a:lnTo>
                      <a:pt x="1314" y="705"/>
                    </a:lnTo>
                    <a:lnTo>
                      <a:pt x="933" y="762"/>
                    </a:lnTo>
                    <a:lnTo>
                      <a:pt x="610" y="819"/>
                    </a:lnTo>
                    <a:lnTo>
                      <a:pt x="153" y="895"/>
                    </a:lnTo>
                    <a:lnTo>
                      <a:pt x="1" y="952"/>
                    </a:lnTo>
                    <a:lnTo>
                      <a:pt x="572" y="971"/>
                    </a:lnTo>
                    <a:lnTo>
                      <a:pt x="1181" y="990"/>
                    </a:lnTo>
                    <a:lnTo>
                      <a:pt x="1866" y="1009"/>
                    </a:lnTo>
                    <a:lnTo>
                      <a:pt x="2551" y="990"/>
                    </a:lnTo>
                    <a:lnTo>
                      <a:pt x="2874" y="971"/>
                    </a:lnTo>
                    <a:lnTo>
                      <a:pt x="3160" y="952"/>
                    </a:lnTo>
                    <a:lnTo>
                      <a:pt x="3350" y="914"/>
                    </a:lnTo>
                    <a:lnTo>
                      <a:pt x="3559" y="876"/>
                    </a:lnTo>
                    <a:lnTo>
                      <a:pt x="3959" y="743"/>
                    </a:lnTo>
                    <a:lnTo>
                      <a:pt x="4320" y="591"/>
                    </a:lnTo>
                    <a:lnTo>
                      <a:pt x="4663" y="420"/>
                    </a:lnTo>
                    <a:lnTo>
                      <a:pt x="4967" y="267"/>
                    </a:lnTo>
                    <a:lnTo>
                      <a:pt x="5177" y="134"/>
                    </a:lnTo>
                    <a:lnTo>
                      <a:pt x="5386" y="1"/>
                    </a:lnTo>
                    <a:close/>
                  </a:path>
                </a:pathLst>
              </a:custGeom>
              <a:solidFill>
                <a:srgbClr val="01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32"/>
              <p:cNvSpPr/>
              <p:nvPr/>
            </p:nvSpPr>
            <p:spPr>
              <a:xfrm>
                <a:off x="5892950" y="5230900"/>
                <a:ext cx="134675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1010" fill="none" extrusionOk="0">
                    <a:moveTo>
                      <a:pt x="5386" y="1"/>
                    </a:moveTo>
                    <a:lnTo>
                      <a:pt x="5386" y="1"/>
                    </a:lnTo>
                    <a:lnTo>
                      <a:pt x="5063" y="96"/>
                    </a:lnTo>
                    <a:lnTo>
                      <a:pt x="4263" y="305"/>
                    </a:lnTo>
                    <a:lnTo>
                      <a:pt x="3769" y="420"/>
                    </a:lnTo>
                    <a:lnTo>
                      <a:pt x="3236" y="515"/>
                    </a:lnTo>
                    <a:lnTo>
                      <a:pt x="2703" y="591"/>
                    </a:lnTo>
                    <a:lnTo>
                      <a:pt x="2189" y="648"/>
                    </a:lnTo>
                    <a:lnTo>
                      <a:pt x="2189" y="648"/>
                    </a:lnTo>
                    <a:lnTo>
                      <a:pt x="1732" y="667"/>
                    </a:lnTo>
                    <a:lnTo>
                      <a:pt x="1314" y="705"/>
                    </a:lnTo>
                    <a:lnTo>
                      <a:pt x="933" y="762"/>
                    </a:lnTo>
                    <a:lnTo>
                      <a:pt x="610" y="819"/>
                    </a:lnTo>
                    <a:lnTo>
                      <a:pt x="153" y="895"/>
                    </a:lnTo>
                    <a:lnTo>
                      <a:pt x="1" y="952"/>
                    </a:lnTo>
                    <a:lnTo>
                      <a:pt x="1" y="952"/>
                    </a:lnTo>
                    <a:lnTo>
                      <a:pt x="572" y="971"/>
                    </a:lnTo>
                    <a:lnTo>
                      <a:pt x="1181" y="990"/>
                    </a:lnTo>
                    <a:lnTo>
                      <a:pt x="1866" y="1009"/>
                    </a:lnTo>
                    <a:lnTo>
                      <a:pt x="1866" y="1009"/>
                    </a:lnTo>
                    <a:lnTo>
                      <a:pt x="2551" y="990"/>
                    </a:lnTo>
                    <a:lnTo>
                      <a:pt x="2874" y="971"/>
                    </a:lnTo>
                    <a:lnTo>
                      <a:pt x="3160" y="952"/>
                    </a:lnTo>
                    <a:lnTo>
                      <a:pt x="3160" y="952"/>
                    </a:lnTo>
                    <a:lnTo>
                      <a:pt x="3350" y="914"/>
                    </a:lnTo>
                    <a:lnTo>
                      <a:pt x="3559" y="876"/>
                    </a:lnTo>
                    <a:lnTo>
                      <a:pt x="3959" y="743"/>
                    </a:lnTo>
                    <a:lnTo>
                      <a:pt x="4320" y="591"/>
                    </a:lnTo>
                    <a:lnTo>
                      <a:pt x="4663" y="420"/>
                    </a:lnTo>
                    <a:lnTo>
                      <a:pt x="4967" y="267"/>
                    </a:lnTo>
                    <a:lnTo>
                      <a:pt x="5177" y="134"/>
                    </a:lnTo>
                    <a:lnTo>
                      <a:pt x="538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32"/>
              <p:cNvSpPr/>
              <p:nvPr/>
            </p:nvSpPr>
            <p:spPr>
              <a:xfrm>
                <a:off x="5667450" y="3877925"/>
                <a:ext cx="15725" cy="100875"/>
              </a:xfrm>
              <a:custGeom>
                <a:avLst/>
                <a:gdLst/>
                <a:ahLst/>
                <a:cxnLst/>
                <a:rect l="l" t="t" r="r" b="b"/>
                <a:pathLst>
                  <a:path w="629" h="4035" extrusionOk="0">
                    <a:moveTo>
                      <a:pt x="1" y="1"/>
                    </a:moveTo>
                    <a:lnTo>
                      <a:pt x="39" y="1542"/>
                    </a:lnTo>
                    <a:lnTo>
                      <a:pt x="39" y="2817"/>
                    </a:lnTo>
                    <a:lnTo>
                      <a:pt x="39" y="4035"/>
                    </a:lnTo>
                    <a:lnTo>
                      <a:pt x="77" y="3940"/>
                    </a:lnTo>
                    <a:lnTo>
                      <a:pt x="172" y="3711"/>
                    </a:lnTo>
                    <a:lnTo>
                      <a:pt x="248" y="3445"/>
                    </a:lnTo>
                    <a:lnTo>
                      <a:pt x="324" y="3141"/>
                    </a:lnTo>
                    <a:lnTo>
                      <a:pt x="382" y="2798"/>
                    </a:lnTo>
                    <a:lnTo>
                      <a:pt x="458" y="2398"/>
                    </a:lnTo>
                    <a:lnTo>
                      <a:pt x="515" y="1980"/>
                    </a:lnTo>
                    <a:lnTo>
                      <a:pt x="553" y="1523"/>
                    </a:lnTo>
                    <a:lnTo>
                      <a:pt x="591" y="1047"/>
                    </a:lnTo>
                    <a:lnTo>
                      <a:pt x="629" y="5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4" name="Google Shape;3304;p32"/>
            <p:cNvGrpSpPr/>
            <p:nvPr/>
          </p:nvGrpSpPr>
          <p:grpSpPr>
            <a:xfrm>
              <a:off x="-5663075" y="4281013"/>
              <a:ext cx="1852775" cy="2627788"/>
              <a:chOff x="-1284875" y="2284238"/>
              <a:chExt cx="1852775" cy="2627788"/>
            </a:xfrm>
          </p:grpSpPr>
          <p:sp>
            <p:nvSpPr>
              <p:cNvPr id="3305" name="Google Shape;3305;p32"/>
              <p:cNvSpPr/>
              <p:nvPr/>
            </p:nvSpPr>
            <p:spPr>
              <a:xfrm>
                <a:off x="-1159200" y="4783325"/>
                <a:ext cx="1727100" cy="128700"/>
              </a:xfrm>
              <a:prstGeom prst="ellipse">
                <a:avLst/>
              </a:prstGeom>
              <a:solidFill>
                <a:srgbClr val="191919">
                  <a:alpha val="26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32"/>
              <p:cNvSpPr/>
              <p:nvPr/>
            </p:nvSpPr>
            <p:spPr>
              <a:xfrm flipH="1">
                <a:off x="-336625" y="3536113"/>
                <a:ext cx="127875" cy="63930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25572" extrusionOk="0">
                    <a:moveTo>
                      <a:pt x="320" y="1"/>
                    </a:moveTo>
                    <a:lnTo>
                      <a:pt x="1" y="214"/>
                    </a:lnTo>
                    <a:lnTo>
                      <a:pt x="2238" y="25571"/>
                    </a:lnTo>
                    <a:lnTo>
                      <a:pt x="4795" y="25571"/>
                    </a:lnTo>
                    <a:lnTo>
                      <a:pt x="5008" y="25465"/>
                    </a:lnTo>
                    <a:lnTo>
                      <a:pt x="5008" y="25358"/>
                    </a:lnTo>
                    <a:lnTo>
                      <a:pt x="5115" y="25039"/>
                    </a:lnTo>
                    <a:lnTo>
                      <a:pt x="5008" y="24719"/>
                    </a:lnTo>
                    <a:lnTo>
                      <a:pt x="4795" y="24186"/>
                    </a:lnTo>
                    <a:lnTo>
                      <a:pt x="3410" y="24080"/>
                    </a:lnTo>
                    <a:lnTo>
                      <a:pt x="3090" y="107"/>
                    </a:lnTo>
                    <a:lnTo>
                      <a:pt x="18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32"/>
              <p:cNvSpPr/>
              <p:nvPr/>
            </p:nvSpPr>
            <p:spPr>
              <a:xfrm flipH="1">
                <a:off x="-341950" y="4644512"/>
                <a:ext cx="388900" cy="210450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8418" extrusionOk="0">
                    <a:moveTo>
                      <a:pt x="13425" y="1"/>
                    </a:moveTo>
                    <a:lnTo>
                      <a:pt x="1" y="6819"/>
                    </a:lnTo>
                    <a:lnTo>
                      <a:pt x="1" y="8417"/>
                    </a:lnTo>
                    <a:lnTo>
                      <a:pt x="1705" y="8417"/>
                    </a:lnTo>
                    <a:lnTo>
                      <a:pt x="2238" y="7459"/>
                    </a:lnTo>
                    <a:lnTo>
                      <a:pt x="15556" y="1705"/>
                    </a:lnTo>
                    <a:lnTo>
                      <a:pt x="13425" y="1"/>
                    </a:lnTo>
                    <a:close/>
                  </a:path>
                </a:pathLst>
              </a:custGeom>
              <a:solidFill>
                <a:srgbClr val="5042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32"/>
              <p:cNvSpPr/>
              <p:nvPr/>
            </p:nvSpPr>
            <p:spPr>
              <a:xfrm flipH="1">
                <a:off x="-296675" y="3946313"/>
                <a:ext cx="716525" cy="247750"/>
              </a:xfrm>
              <a:custGeom>
                <a:avLst/>
                <a:gdLst/>
                <a:ahLst/>
                <a:cxnLst/>
                <a:rect l="l" t="t" r="r" b="b"/>
                <a:pathLst>
                  <a:path w="28661" h="9910" extrusionOk="0">
                    <a:moveTo>
                      <a:pt x="9802" y="1"/>
                    </a:moveTo>
                    <a:lnTo>
                      <a:pt x="8204" y="107"/>
                    </a:lnTo>
                    <a:lnTo>
                      <a:pt x="6713" y="320"/>
                    </a:lnTo>
                    <a:lnTo>
                      <a:pt x="6073" y="533"/>
                    </a:lnTo>
                    <a:lnTo>
                      <a:pt x="5541" y="746"/>
                    </a:lnTo>
                    <a:lnTo>
                      <a:pt x="4582" y="1386"/>
                    </a:lnTo>
                    <a:lnTo>
                      <a:pt x="3729" y="2025"/>
                    </a:lnTo>
                    <a:lnTo>
                      <a:pt x="2984" y="2771"/>
                    </a:lnTo>
                    <a:lnTo>
                      <a:pt x="2344" y="3410"/>
                    </a:lnTo>
                    <a:lnTo>
                      <a:pt x="1812" y="4262"/>
                    </a:lnTo>
                    <a:lnTo>
                      <a:pt x="1385" y="5008"/>
                    </a:lnTo>
                    <a:lnTo>
                      <a:pt x="640" y="6500"/>
                    </a:lnTo>
                    <a:lnTo>
                      <a:pt x="320" y="7778"/>
                    </a:lnTo>
                    <a:lnTo>
                      <a:pt x="107" y="8844"/>
                    </a:lnTo>
                    <a:lnTo>
                      <a:pt x="0" y="9909"/>
                    </a:lnTo>
                    <a:lnTo>
                      <a:pt x="27595" y="8737"/>
                    </a:lnTo>
                    <a:lnTo>
                      <a:pt x="28661" y="4262"/>
                    </a:lnTo>
                    <a:lnTo>
                      <a:pt x="25784" y="3303"/>
                    </a:lnTo>
                    <a:lnTo>
                      <a:pt x="22801" y="2345"/>
                    </a:lnTo>
                    <a:lnTo>
                      <a:pt x="19178" y="1386"/>
                    </a:lnTo>
                    <a:lnTo>
                      <a:pt x="17260" y="959"/>
                    </a:lnTo>
                    <a:lnTo>
                      <a:pt x="15343" y="533"/>
                    </a:lnTo>
                    <a:lnTo>
                      <a:pt x="13425" y="214"/>
                    </a:lnTo>
                    <a:lnTo>
                      <a:pt x="1150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32"/>
              <p:cNvSpPr/>
              <p:nvPr/>
            </p:nvSpPr>
            <p:spPr>
              <a:xfrm flipH="1">
                <a:off x="-296675" y="3946313"/>
                <a:ext cx="716525" cy="247750"/>
              </a:xfrm>
              <a:custGeom>
                <a:avLst/>
                <a:gdLst/>
                <a:ahLst/>
                <a:cxnLst/>
                <a:rect l="l" t="t" r="r" b="b"/>
                <a:pathLst>
                  <a:path w="28661" h="9910" fill="none" extrusionOk="0">
                    <a:moveTo>
                      <a:pt x="28661" y="4262"/>
                    </a:moveTo>
                    <a:lnTo>
                      <a:pt x="28661" y="4262"/>
                    </a:lnTo>
                    <a:lnTo>
                      <a:pt x="25784" y="3303"/>
                    </a:lnTo>
                    <a:lnTo>
                      <a:pt x="22801" y="2345"/>
                    </a:lnTo>
                    <a:lnTo>
                      <a:pt x="19178" y="1386"/>
                    </a:lnTo>
                    <a:lnTo>
                      <a:pt x="17260" y="959"/>
                    </a:lnTo>
                    <a:lnTo>
                      <a:pt x="15343" y="533"/>
                    </a:lnTo>
                    <a:lnTo>
                      <a:pt x="13425" y="214"/>
                    </a:lnTo>
                    <a:lnTo>
                      <a:pt x="11507" y="1"/>
                    </a:lnTo>
                    <a:lnTo>
                      <a:pt x="9802" y="1"/>
                    </a:lnTo>
                    <a:lnTo>
                      <a:pt x="8204" y="107"/>
                    </a:lnTo>
                    <a:lnTo>
                      <a:pt x="6713" y="320"/>
                    </a:lnTo>
                    <a:lnTo>
                      <a:pt x="6073" y="533"/>
                    </a:lnTo>
                    <a:lnTo>
                      <a:pt x="5541" y="746"/>
                    </a:lnTo>
                    <a:lnTo>
                      <a:pt x="5541" y="746"/>
                    </a:lnTo>
                    <a:lnTo>
                      <a:pt x="4582" y="1386"/>
                    </a:lnTo>
                    <a:lnTo>
                      <a:pt x="3729" y="2025"/>
                    </a:lnTo>
                    <a:lnTo>
                      <a:pt x="2984" y="2771"/>
                    </a:lnTo>
                    <a:lnTo>
                      <a:pt x="2344" y="3410"/>
                    </a:lnTo>
                    <a:lnTo>
                      <a:pt x="1812" y="4262"/>
                    </a:lnTo>
                    <a:lnTo>
                      <a:pt x="1385" y="5008"/>
                    </a:lnTo>
                    <a:lnTo>
                      <a:pt x="640" y="6500"/>
                    </a:lnTo>
                    <a:lnTo>
                      <a:pt x="320" y="7778"/>
                    </a:lnTo>
                    <a:lnTo>
                      <a:pt x="107" y="8844"/>
                    </a:lnTo>
                    <a:lnTo>
                      <a:pt x="0" y="9909"/>
                    </a:lnTo>
                    <a:lnTo>
                      <a:pt x="27595" y="8737"/>
                    </a:lnTo>
                    <a:lnTo>
                      <a:pt x="28661" y="426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32"/>
              <p:cNvSpPr/>
              <p:nvPr/>
            </p:nvSpPr>
            <p:spPr>
              <a:xfrm flipH="1">
                <a:off x="-323325" y="3930338"/>
                <a:ext cx="559400" cy="122550"/>
              </a:xfrm>
              <a:custGeom>
                <a:avLst/>
                <a:gdLst/>
                <a:ahLst/>
                <a:cxnLst/>
                <a:rect l="l" t="t" r="r" b="b"/>
                <a:pathLst>
                  <a:path w="22376" h="4902" extrusionOk="0">
                    <a:moveTo>
                      <a:pt x="7992" y="0"/>
                    </a:moveTo>
                    <a:lnTo>
                      <a:pt x="5008" y="107"/>
                    </a:lnTo>
                    <a:lnTo>
                      <a:pt x="2771" y="320"/>
                    </a:lnTo>
                    <a:lnTo>
                      <a:pt x="1173" y="533"/>
                    </a:lnTo>
                    <a:lnTo>
                      <a:pt x="1" y="853"/>
                    </a:lnTo>
                    <a:lnTo>
                      <a:pt x="2558" y="959"/>
                    </a:lnTo>
                    <a:lnTo>
                      <a:pt x="4795" y="1172"/>
                    </a:lnTo>
                    <a:lnTo>
                      <a:pt x="9057" y="1705"/>
                    </a:lnTo>
                    <a:lnTo>
                      <a:pt x="12680" y="2451"/>
                    </a:lnTo>
                    <a:lnTo>
                      <a:pt x="15769" y="3090"/>
                    </a:lnTo>
                    <a:lnTo>
                      <a:pt x="18113" y="3836"/>
                    </a:lnTo>
                    <a:lnTo>
                      <a:pt x="19925" y="4369"/>
                    </a:lnTo>
                    <a:lnTo>
                      <a:pt x="21310" y="4901"/>
                    </a:lnTo>
                    <a:lnTo>
                      <a:pt x="22375" y="640"/>
                    </a:lnTo>
                    <a:lnTo>
                      <a:pt x="16622" y="213"/>
                    </a:lnTo>
                    <a:lnTo>
                      <a:pt x="1182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32"/>
              <p:cNvSpPr/>
              <p:nvPr/>
            </p:nvSpPr>
            <p:spPr>
              <a:xfrm flipH="1">
                <a:off x="-1268900" y="2284238"/>
                <a:ext cx="1004200" cy="1880525"/>
              </a:xfrm>
              <a:custGeom>
                <a:avLst/>
                <a:gdLst/>
                <a:ahLst/>
                <a:cxnLst/>
                <a:rect l="l" t="t" r="r" b="b"/>
                <a:pathLst>
                  <a:path w="40168" h="75221" extrusionOk="0">
                    <a:moveTo>
                      <a:pt x="10015" y="0"/>
                    </a:moveTo>
                    <a:lnTo>
                      <a:pt x="8417" y="746"/>
                    </a:lnTo>
                    <a:lnTo>
                      <a:pt x="6925" y="1705"/>
                    </a:lnTo>
                    <a:lnTo>
                      <a:pt x="5540" y="2664"/>
                    </a:lnTo>
                    <a:lnTo>
                      <a:pt x="4475" y="3729"/>
                    </a:lnTo>
                    <a:lnTo>
                      <a:pt x="3410" y="4901"/>
                    </a:lnTo>
                    <a:lnTo>
                      <a:pt x="2664" y="6073"/>
                    </a:lnTo>
                    <a:lnTo>
                      <a:pt x="1918" y="7352"/>
                    </a:lnTo>
                    <a:lnTo>
                      <a:pt x="1385" y="8737"/>
                    </a:lnTo>
                    <a:lnTo>
                      <a:pt x="959" y="10122"/>
                    </a:lnTo>
                    <a:lnTo>
                      <a:pt x="639" y="11614"/>
                    </a:lnTo>
                    <a:lnTo>
                      <a:pt x="426" y="12999"/>
                    </a:lnTo>
                    <a:lnTo>
                      <a:pt x="320" y="14490"/>
                    </a:lnTo>
                    <a:lnTo>
                      <a:pt x="320" y="15982"/>
                    </a:lnTo>
                    <a:lnTo>
                      <a:pt x="426" y="17474"/>
                    </a:lnTo>
                    <a:lnTo>
                      <a:pt x="533" y="18965"/>
                    </a:lnTo>
                    <a:lnTo>
                      <a:pt x="746" y="20457"/>
                    </a:lnTo>
                    <a:lnTo>
                      <a:pt x="1385" y="23333"/>
                    </a:lnTo>
                    <a:lnTo>
                      <a:pt x="2131" y="25997"/>
                    </a:lnTo>
                    <a:lnTo>
                      <a:pt x="2877" y="28448"/>
                    </a:lnTo>
                    <a:lnTo>
                      <a:pt x="3729" y="30685"/>
                    </a:lnTo>
                    <a:lnTo>
                      <a:pt x="4475" y="32496"/>
                    </a:lnTo>
                    <a:lnTo>
                      <a:pt x="5114" y="33881"/>
                    </a:lnTo>
                    <a:lnTo>
                      <a:pt x="5753" y="35053"/>
                    </a:lnTo>
                    <a:lnTo>
                      <a:pt x="5434" y="40274"/>
                    </a:lnTo>
                    <a:lnTo>
                      <a:pt x="5114" y="45175"/>
                    </a:lnTo>
                    <a:lnTo>
                      <a:pt x="4688" y="49543"/>
                    </a:lnTo>
                    <a:lnTo>
                      <a:pt x="4262" y="53592"/>
                    </a:lnTo>
                    <a:lnTo>
                      <a:pt x="3836" y="57214"/>
                    </a:lnTo>
                    <a:lnTo>
                      <a:pt x="3303" y="60517"/>
                    </a:lnTo>
                    <a:lnTo>
                      <a:pt x="2344" y="66057"/>
                    </a:lnTo>
                    <a:lnTo>
                      <a:pt x="1492" y="70213"/>
                    </a:lnTo>
                    <a:lnTo>
                      <a:pt x="746" y="73089"/>
                    </a:lnTo>
                    <a:lnTo>
                      <a:pt x="213" y="74687"/>
                    </a:lnTo>
                    <a:lnTo>
                      <a:pt x="0" y="75220"/>
                    </a:lnTo>
                    <a:lnTo>
                      <a:pt x="26956" y="75220"/>
                    </a:lnTo>
                    <a:lnTo>
                      <a:pt x="28447" y="72663"/>
                    </a:lnTo>
                    <a:lnTo>
                      <a:pt x="29726" y="69999"/>
                    </a:lnTo>
                    <a:lnTo>
                      <a:pt x="30898" y="67229"/>
                    </a:lnTo>
                    <a:lnTo>
                      <a:pt x="32070" y="64459"/>
                    </a:lnTo>
                    <a:lnTo>
                      <a:pt x="33135" y="61476"/>
                    </a:lnTo>
                    <a:lnTo>
                      <a:pt x="33988" y="58493"/>
                    </a:lnTo>
                    <a:lnTo>
                      <a:pt x="34840" y="55510"/>
                    </a:lnTo>
                    <a:lnTo>
                      <a:pt x="35692" y="52420"/>
                    </a:lnTo>
                    <a:lnTo>
                      <a:pt x="36332" y="49330"/>
                    </a:lnTo>
                    <a:lnTo>
                      <a:pt x="36971" y="46240"/>
                    </a:lnTo>
                    <a:lnTo>
                      <a:pt x="37504" y="43151"/>
                    </a:lnTo>
                    <a:lnTo>
                      <a:pt x="38036" y="40061"/>
                    </a:lnTo>
                    <a:lnTo>
                      <a:pt x="38782" y="33988"/>
                    </a:lnTo>
                    <a:lnTo>
                      <a:pt x="39315" y="28128"/>
                    </a:lnTo>
                    <a:lnTo>
                      <a:pt x="39741" y="22481"/>
                    </a:lnTo>
                    <a:lnTo>
                      <a:pt x="39954" y="17367"/>
                    </a:lnTo>
                    <a:lnTo>
                      <a:pt x="40061" y="12786"/>
                    </a:lnTo>
                    <a:lnTo>
                      <a:pt x="40167" y="8737"/>
                    </a:lnTo>
                    <a:lnTo>
                      <a:pt x="40061" y="2984"/>
                    </a:lnTo>
                    <a:lnTo>
                      <a:pt x="39954" y="853"/>
                    </a:lnTo>
                    <a:lnTo>
                      <a:pt x="1001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32"/>
              <p:cNvSpPr/>
              <p:nvPr/>
            </p:nvSpPr>
            <p:spPr>
              <a:xfrm flipH="1">
                <a:off x="-1284875" y="2284238"/>
                <a:ext cx="945600" cy="1880525"/>
              </a:xfrm>
              <a:custGeom>
                <a:avLst/>
                <a:gdLst/>
                <a:ahLst/>
                <a:cxnLst/>
                <a:rect l="l" t="t" r="r" b="b"/>
                <a:pathLst>
                  <a:path w="37824" h="75221" extrusionOk="0">
                    <a:moveTo>
                      <a:pt x="7032" y="0"/>
                    </a:moveTo>
                    <a:lnTo>
                      <a:pt x="7139" y="1812"/>
                    </a:lnTo>
                    <a:lnTo>
                      <a:pt x="7139" y="6926"/>
                    </a:lnTo>
                    <a:lnTo>
                      <a:pt x="6926" y="14810"/>
                    </a:lnTo>
                    <a:lnTo>
                      <a:pt x="6819" y="19604"/>
                    </a:lnTo>
                    <a:lnTo>
                      <a:pt x="6606" y="24932"/>
                    </a:lnTo>
                    <a:lnTo>
                      <a:pt x="6286" y="30578"/>
                    </a:lnTo>
                    <a:lnTo>
                      <a:pt x="5860" y="36545"/>
                    </a:lnTo>
                    <a:lnTo>
                      <a:pt x="5221" y="42724"/>
                    </a:lnTo>
                    <a:lnTo>
                      <a:pt x="4582" y="49117"/>
                    </a:lnTo>
                    <a:lnTo>
                      <a:pt x="3729" y="55723"/>
                    </a:lnTo>
                    <a:lnTo>
                      <a:pt x="2664" y="62222"/>
                    </a:lnTo>
                    <a:lnTo>
                      <a:pt x="1492" y="68828"/>
                    </a:lnTo>
                    <a:lnTo>
                      <a:pt x="0" y="75220"/>
                    </a:lnTo>
                    <a:lnTo>
                      <a:pt x="23973" y="75220"/>
                    </a:lnTo>
                    <a:lnTo>
                      <a:pt x="24718" y="73835"/>
                    </a:lnTo>
                    <a:lnTo>
                      <a:pt x="25571" y="72237"/>
                    </a:lnTo>
                    <a:lnTo>
                      <a:pt x="26743" y="69893"/>
                    </a:lnTo>
                    <a:lnTo>
                      <a:pt x="28021" y="66910"/>
                    </a:lnTo>
                    <a:lnTo>
                      <a:pt x="29406" y="63394"/>
                    </a:lnTo>
                    <a:lnTo>
                      <a:pt x="30791" y="59239"/>
                    </a:lnTo>
                    <a:lnTo>
                      <a:pt x="32283" y="54657"/>
                    </a:lnTo>
                    <a:lnTo>
                      <a:pt x="33668" y="49543"/>
                    </a:lnTo>
                    <a:lnTo>
                      <a:pt x="34414" y="46773"/>
                    </a:lnTo>
                    <a:lnTo>
                      <a:pt x="34947" y="43790"/>
                    </a:lnTo>
                    <a:lnTo>
                      <a:pt x="35586" y="40807"/>
                    </a:lnTo>
                    <a:lnTo>
                      <a:pt x="36119" y="37717"/>
                    </a:lnTo>
                    <a:lnTo>
                      <a:pt x="36545" y="34521"/>
                    </a:lnTo>
                    <a:lnTo>
                      <a:pt x="36971" y="31111"/>
                    </a:lnTo>
                    <a:lnTo>
                      <a:pt x="37291" y="27702"/>
                    </a:lnTo>
                    <a:lnTo>
                      <a:pt x="37610" y="24186"/>
                    </a:lnTo>
                    <a:lnTo>
                      <a:pt x="37717" y="20457"/>
                    </a:lnTo>
                    <a:lnTo>
                      <a:pt x="37823" y="16728"/>
                    </a:lnTo>
                    <a:lnTo>
                      <a:pt x="37717" y="12892"/>
                    </a:lnTo>
                    <a:lnTo>
                      <a:pt x="37610" y="8950"/>
                    </a:lnTo>
                    <a:lnTo>
                      <a:pt x="37397" y="4901"/>
                    </a:lnTo>
                    <a:lnTo>
                      <a:pt x="36971" y="853"/>
                    </a:lnTo>
                    <a:lnTo>
                      <a:pt x="70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32"/>
              <p:cNvSpPr/>
              <p:nvPr/>
            </p:nvSpPr>
            <p:spPr>
              <a:xfrm flipH="1">
                <a:off x="-882675" y="4138437"/>
                <a:ext cx="1257250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50290" h="2238" extrusionOk="0">
                    <a:moveTo>
                      <a:pt x="50289" y="0"/>
                    </a:moveTo>
                    <a:lnTo>
                      <a:pt x="46454" y="426"/>
                    </a:lnTo>
                    <a:lnTo>
                      <a:pt x="41872" y="746"/>
                    </a:lnTo>
                    <a:lnTo>
                      <a:pt x="35799" y="1066"/>
                    </a:lnTo>
                    <a:lnTo>
                      <a:pt x="28341" y="1385"/>
                    </a:lnTo>
                    <a:lnTo>
                      <a:pt x="19818" y="1492"/>
                    </a:lnTo>
                    <a:lnTo>
                      <a:pt x="15130" y="1385"/>
                    </a:lnTo>
                    <a:lnTo>
                      <a:pt x="10335" y="1279"/>
                    </a:lnTo>
                    <a:lnTo>
                      <a:pt x="5221" y="1066"/>
                    </a:lnTo>
                    <a:lnTo>
                      <a:pt x="1" y="853"/>
                    </a:lnTo>
                    <a:lnTo>
                      <a:pt x="1" y="1812"/>
                    </a:lnTo>
                    <a:lnTo>
                      <a:pt x="6180" y="2025"/>
                    </a:lnTo>
                    <a:lnTo>
                      <a:pt x="20564" y="2238"/>
                    </a:lnTo>
                    <a:lnTo>
                      <a:pt x="28981" y="2238"/>
                    </a:lnTo>
                    <a:lnTo>
                      <a:pt x="37184" y="2131"/>
                    </a:lnTo>
                    <a:lnTo>
                      <a:pt x="44323" y="2025"/>
                    </a:lnTo>
                    <a:lnTo>
                      <a:pt x="47200" y="1812"/>
                    </a:lnTo>
                    <a:lnTo>
                      <a:pt x="49650" y="1598"/>
                    </a:lnTo>
                    <a:lnTo>
                      <a:pt x="50289" y="0"/>
                    </a:lnTo>
                    <a:close/>
                  </a:path>
                </a:pathLst>
              </a:custGeom>
              <a:solidFill>
                <a:srgbClr val="5042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32"/>
              <p:cNvSpPr/>
              <p:nvPr/>
            </p:nvSpPr>
            <p:spPr>
              <a:xfrm flipH="1">
                <a:off x="-355275" y="4194362"/>
                <a:ext cx="101250" cy="362275"/>
              </a:xfrm>
              <a:custGeom>
                <a:avLst/>
                <a:gdLst/>
                <a:ahLst/>
                <a:cxnLst/>
                <a:rect l="l" t="t" r="r" b="b"/>
                <a:pathLst>
                  <a:path w="4050" h="14491" extrusionOk="0">
                    <a:moveTo>
                      <a:pt x="1" y="1"/>
                    </a:moveTo>
                    <a:lnTo>
                      <a:pt x="747" y="14491"/>
                    </a:lnTo>
                    <a:lnTo>
                      <a:pt x="2558" y="14491"/>
                    </a:lnTo>
                    <a:lnTo>
                      <a:pt x="4050" y="1"/>
                    </a:lnTo>
                    <a:close/>
                  </a:path>
                </a:pathLst>
              </a:custGeom>
              <a:solidFill>
                <a:srgbClr val="392A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32"/>
              <p:cNvSpPr/>
              <p:nvPr/>
            </p:nvSpPr>
            <p:spPr>
              <a:xfrm flipH="1">
                <a:off x="-365925" y="4407462"/>
                <a:ext cx="138525" cy="285025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11401" extrusionOk="0">
                    <a:moveTo>
                      <a:pt x="5541" y="0"/>
                    </a:moveTo>
                    <a:lnTo>
                      <a:pt x="1" y="746"/>
                    </a:lnTo>
                    <a:lnTo>
                      <a:pt x="1" y="10655"/>
                    </a:lnTo>
                    <a:lnTo>
                      <a:pt x="5541" y="11400"/>
                    </a:lnTo>
                    <a:lnTo>
                      <a:pt x="5541" y="0"/>
                    </a:lnTo>
                    <a:close/>
                  </a:path>
                </a:pathLst>
              </a:custGeom>
              <a:solidFill>
                <a:srgbClr val="5042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32"/>
              <p:cNvSpPr/>
              <p:nvPr/>
            </p:nvSpPr>
            <p:spPr>
              <a:xfrm flipH="1">
                <a:off x="-14350" y="4124763"/>
                <a:ext cx="165175" cy="50650"/>
              </a:xfrm>
              <a:custGeom>
                <a:avLst/>
                <a:gdLst/>
                <a:ahLst/>
                <a:cxnLst/>
                <a:rect l="l" t="t" r="r" b="b"/>
                <a:pathLst>
                  <a:path w="6607" h="2026" extrusionOk="0">
                    <a:moveTo>
                      <a:pt x="640" y="1"/>
                    </a:moveTo>
                    <a:lnTo>
                      <a:pt x="0" y="1386"/>
                    </a:lnTo>
                    <a:lnTo>
                      <a:pt x="0" y="2025"/>
                    </a:lnTo>
                    <a:lnTo>
                      <a:pt x="6606" y="1919"/>
                    </a:lnTo>
                    <a:lnTo>
                      <a:pt x="64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2"/>
              <p:cNvSpPr/>
              <p:nvPr/>
            </p:nvSpPr>
            <p:spPr>
              <a:xfrm flipH="1">
                <a:off x="-14350" y="4124763"/>
                <a:ext cx="165175" cy="50650"/>
              </a:xfrm>
              <a:custGeom>
                <a:avLst/>
                <a:gdLst/>
                <a:ahLst/>
                <a:cxnLst/>
                <a:rect l="l" t="t" r="r" b="b"/>
                <a:pathLst>
                  <a:path w="6607" h="2026" fill="none" extrusionOk="0">
                    <a:moveTo>
                      <a:pt x="640" y="1"/>
                    </a:moveTo>
                    <a:lnTo>
                      <a:pt x="0" y="1386"/>
                    </a:lnTo>
                    <a:lnTo>
                      <a:pt x="0" y="2025"/>
                    </a:lnTo>
                    <a:lnTo>
                      <a:pt x="6606" y="1919"/>
                    </a:lnTo>
                    <a:lnTo>
                      <a:pt x="6606" y="1919"/>
                    </a:lnTo>
                    <a:lnTo>
                      <a:pt x="6606" y="1919"/>
                    </a:lnTo>
                    <a:lnTo>
                      <a:pt x="64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32"/>
              <p:cNvSpPr/>
              <p:nvPr/>
            </p:nvSpPr>
            <p:spPr>
              <a:xfrm flipH="1">
                <a:off x="-323325" y="4644512"/>
                <a:ext cx="697900" cy="210450"/>
              </a:xfrm>
              <a:custGeom>
                <a:avLst/>
                <a:gdLst/>
                <a:ahLst/>
                <a:cxnLst/>
                <a:rect l="l" t="t" r="r" b="b"/>
                <a:pathLst>
                  <a:path w="27916" h="8418" extrusionOk="0">
                    <a:moveTo>
                      <a:pt x="24080" y="1"/>
                    </a:moveTo>
                    <a:lnTo>
                      <a:pt x="1" y="6819"/>
                    </a:lnTo>
                    <a:lnTo>
                      <a:pt x="1" y="8417"/>
                    </a:lnTo>
                    <a:lnTo>
                      <a:pt x="3090" y="8417"/>
                    </a:lnTo>
                    <a:lnTo>
                      <a:pt x="4049" y="7459"/>
                    </a:lnTo>
                    <a:lnTo>
                      <a:pt x="27915" y="1705"/>
                    </a:lnTo>
                    <a:lnTo>
                      <a:pt x="24080" y="1"/>
                    </a:lnTo>
                    <a:close/>
                  </a:path>
                </a:pathLst>
              </a:custGeom>
              <a:solidFill>
                <a:srgbClr val="392A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32"/>
              <p:cNvSpPr/>
              <p:nvPr/>
            </p:nvSpPr>
            <p:spPr>
              <a:xfrm flipH="1">
                <a:off x="-959925" y="4644512"/>
                <a:ext cx="695225" cy="210450"/>
              </a:xfrm>
              <a:custGeom>
                <a:avLst/>
                <a:gdLst/>
                <a:ahLst/>
                <a:cxnLst/>
                <a:rect l="l" t="t" r="r" b="b"/>
                <a:pathLst>
                  <a:path w="27809" h="8418" extrusionOk="0">
                    <a:moveTo>
                      <a:pt x="3836" y="1"/>
                    </a:moveTo>
                    <a:lnTo>
                      <a:pt x="0" y="1705"/>
                    </a:lnTo>
                    <a:lnTo>
                      <a:pt x="23866" y="7459"/>
                    </a:lnTo>
                    <a:lnTo>
                      <a:pt x="24825" y="8417"/>
                    </a:lnTo>
                    <a:lnTo>
                      <a:pt x="27808" y="8417"/>
                    </a:lnTo>
                    <a:lnTo>
                      <a:pt x="27808" y="6819"/>
                    </a:lnTo>
                    <a:lnTo>
                      <a:pt x="3836" y="1"/>
                    </a:lnTo>
                    <a:close/>
                  </a:path>
                </a:pathLst>
              </a:custGeom>
              <a:solidFill>
                <a:srgbClr val="392A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32"/>
              <p:cNvSpPr/>
              <p:nvPr/>
            </p:nvSpPr>
            <p:spPr>
              <a:xfrm flipH="1">
                <a:off x="-523075" y="4636512"/>
                <a:ext cx="258375" cy="250400"/>
              </a:xfrm>
              <a:custGeom>
                <a:avLst/>
                <a:gdLst/>
                <a:ahLst/>
                <a:cxnLst/>
                <a:rect l="l" t="t" r="r" b="b"/>
                <a:pathLst>
                  <a:path w="10335" h="10016" extrusionOk="0">
                    <a:moveTo>
                      <a:pt x="1811" y="1"/>
                    </a:moveTo>
                    <a:lnTo>
                      <a:pt x="0" y="2558"/>
                    </a:lnTo>
                    <a:lnTo>
                      <a:pt x="7884" y="8418"/>
                    </a:lnTo>
                    <a:lnTo>
                      <a:pt x="7884" y="9909"/>
                    </a:lnTo>
                    <a:lnTo>
                      <a:pt x="10335" y="10016"/>
                    </a:lnTo>
                    <a:lnTo>
                      <a:pt x="10335" y="10016"/>
                    </a:lnTo>
                    <a:lnTo>
                      <a:pt x="10015" y="8418"/>
                    </a:lnTo>
                    <a:lnTo>
                      <a:pt x="1811" y="1"/>
                    </a:lnTo>
                    <a:close/>
                  </a:path>
                </a:pathLst>
              </a:custGeom>
              <a:solidFill>
                <a:srgbClr val="392A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32"/>
              <p:cNvSpPr/>
              <p:nvPr/>
            </p:nvSpPr>
            <p:spPr>
              <a:xfrm flipH="1">
                <a:off x="-515100" y="4636512"/>
                <a:ext cx="239750" cy="210450"/>
              </a:xfrm>
              <a:custGeom>
                <a:avLst/>
                <a:gdLst/>
                <a:ahLst/>
                <a:cxnLst/>
                <a:rect l="l" t="t" r="r" b="b"/>
                <a:pathLst>
                  <a:path w="9590" h="8418" extrusionOk="0">
                    <a:moveTo>
                      <a:pt x="1385" y="1"/>
                    </a:moveTo>
                    <a:lnTo>
                      <a:pt x="0" y="321"/>
                    </a:lnTo>
                    <a:lnTo>
                      <a:pt x="7991" y="8418"/>
                    </a:lnTo>
                    <a:lnTo>
                      <a:pt x="9589" y="8418"/>
                    </a:lnTo>
                    <a:lnTo>
                      <a:pt x="1385" y="1"/>
                    </a:lnTo>
                    <a:close/>
                  </a:path>
                </a:pathLst>
              </a:custGeom>
              <a:solidFill>
                <a:srgbClr val="5042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32"/>
              <p:cNvSpPr/>
              <p:nvPr/>
            </p:nvSpPr>
            <p:spPr>
              <a:xfrm flipH="1">
                <a:off x="-403225" y="3416263"/>
                <a:ext cx="713875" cy="154500"/>
              </a:xfrm>
              <a:custGeom>
                <a:avLst/>
                <a:gdLst/>
                <a:ahLst/>
                <a:cxnLst/>
                <a:rect l="l" t="t" r="r" b="b"/>
                <a:pathLst>
                  <a:path w="28555" h="6180" extrusionOk="0">
                    <a:moveTo>
                      <a:pt x="9377" y="0"/>
                    </a:moveTo>
                    <a:lnTo>
                      <a:pt x="7033" y="107"/>
                    </a:lnTo>
                    <a:lnTo>
                      <a:pt x="5754" y="213"/>
                    </a:lnTo>
                    <a:lnTo>
                      <a:pt x="4582" y="427"/>
                    </a:lnTo>
                    <a:lnTo>
                      <a:pt x="3410" y="746"/>
                    </a:lnTo>
                    <a:lnTo>
                      <a:pt x="2238" y="1066"/>
                    </a:lnTo>
                    <a:lnTo>
                      <a:pt x="1173" y="1492"/>
                    </a:lnTo>
                    <a:lnTo>
                      <a:pt x="1" y="1918"/>
                    </a:lnTo>
                    <a:lnTo>
                      <a:pt x="533" y="4795"/>
                    </a:lnTo>
                    <a:lnTo>
                      <a:pt x="1173" y="4688"/>
                    </a:lnTo>
                    <a:lnTo>
                      <a:pt x="2877" y="4262"/>
                    </a:lnTo>
                    <a:lnTo>
                      <a:pt x="5648" y="3943"/>
                    </a:lnTo>
                    <a:lnTo>
                      <a:pt x="9270" y="3623"/>
                    </a:lnTo>
                    <a:lnTo>
                      <a:pt x="11294" y="3516"/>
                    </a:lnTo>
                    <a:lnTo>
                      <a:pt x="13532" y="3516"/>
                    </a:lnTo>
                    <a:lnTo>
                      <a:pt x="15876" y="3623"/>
                    </a:lnTo>
                    <a:lnTo>
                      <a:pt x="18326" y="3836"/>
                    </a:lnTo>
                    <a:lnTo>
                      <a:pt x="20777" y="4156"/>
                    </a:lnTo>
                    <a:lnTo>
                      <a:pt x="23334" y="4688"/>
                    </a:lnTo>
                    <a:lnTo>
                      <a:pt x="25997" y="5328"/>
                    </a:lnTo>
                    <a:lnTo>
                      <a:pt x="28554" y="6180"/>
                    </a:lnTo>
                    <a:lnTo>
                      <a:pt x="28554" y="4795"/>
                    </a:lnTo>
                    <a:lnTo>
                      <a:pt x="27809" y="4475"/>
                    </a:lnTo>
                    <a:lnTo>
                      <a:pt x="25784" y="3623"/>
                    </a:lnTo>
                    <a:lnTo>
                      <a:pt x="22588" y="2451"/>
                    </a:lnTo>
                    <a:lnTo>
                      <a:pt x="20777" y="1812"/>
                    </a:lnTo>
                    <a:lnTo>
                      <a:pt x="18646" y="1279"/>
                    </a:lnTo>
                    <a:lnTo>
                      <a:pt x="16515" y="746"/>
                    </a:lnTo>
                    <a:lnTo>
                      <a:pt x="14171" y="320"/>
                    </a:lnTo>
                    <a:lnTo>
                      <a:pt x="11827" y="107"/>
                    </a:lnTo>
                    <a:lnTo>
                      <a:pt x="93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32"/>
              <p:cNvSpPr/>
              <p:nvPr/>
            </p:nvSpPr>
            <p:spPr>
              <a:xfrm flipH="1">
                <a:off x="-403225" y="3275088"/>
                <a:ext cx="727175" cy="261050"/>
              </a:xfrm>
              <a:custGeom>
                <a:avLst/>
                <a:gdLst/>
                <a:ahLst/>
                <a:cxnLst/>
                <a:rect l="l" t="t" r="r" b="b"/>
                <a:pathLst>
                  <a:path w="29087" h="10442" extrusionOk="0">
                    <a:moveTo>
                      <a:pt x="16301" y="1"/>
                    </a:moveTo>
                    <a:lnTo>
                      <a:pt x="13851" y="107"/>
                    </a:lnTo>
                    <a:lnTo>
                      <a:pt x="11507" y="320"/>
                    </a:lnTo>
                    <a:lnTo>
                      <a:pt x="9163" y="746"/>
                    </a:lnTo>
                    <a:lnTo>
                      <a:pt x="7032" y="1173"/>
                    </a:lnTo>
                    <a:lnTo>
                      <a:pt x="5114" y="1599"/>
                    </a:lnTo>
                    <a:lnTo>
                      <a:pt x="3409" y="2131"/>
                    </a:lnTo>
                    <a:lnTo>
                      <a:pt x="852" y="2877"/>
                    </a:lnTo>
                    <a:lnTo>
                      <a:pt x="0" y="3197"/>
                    </a:lnTo>
                    <a:lnTo>
                      <a:pt x="533" y="7565"/>
                    </a:lnTo>
                    <a:lnTo>
                      <a:pt x="3303" y="7032"/>
                    </a:lnTo>
                    <a:lnTo>
                      <a:pt x="5966" y="6713"/>
                    </a:lnTo>
                    <a:lnTo>
                      <a:pt x="8523" y="6500"/>
                    </a:lnTo>
                    <a:lnTo>
                      <a:pt x="11081" y="6500"/>
                    </a:lnTo>
                    <a:lnTo>
                      <a:pt x="13531" y="6713"/>
                    </a:lnTo>
                    <a:lnTo>
                      <a:pt x="15875" y="6926"/>
                    </a:lnTo>
                    <a:lnTo>
                      <a:pt x="18112" y="7246"/>
                    </a:lnTo>
                    <a:lnTo>
                      <a:pt x="20243" y="7672"/>
                    </a:lnTo>
                    <a:lnTo>
                      <a:pt x="22161" y="8098"/>
                    </a:lnTo>
                    <a:lnTo>
                      <a:pt x="23866" y="8631"/>
                    </a:lnTo>
                    <a:lnTo>
                      <a:pt x="26636" y="9483"/>
                    </a:lnTo>
                    <a:lnTo>
                      <a:pt x="28447" y="10229"/>
                    </a:lnTo>
                    <a:lnTo>
                      <a:pt x="29086" y="10442"/>
                    </a:lnTo>
                    <a:lnTo>
                      <a:pt x="29086" y="4795"/>
                    </a:lnTo>
                    <a:lnTo>
                      <a:pt x="28341" y="3836"/>
                    </a:lnTo>
                    <a:lnTo>
                      <a:pt x="27488" y="3090"/>
                    </a:lnTo>
                    <a:lnTo>
                      <a:pt x="26529" y="2451"/>
                    </a:lnTo>
                    <a:lnTo>
                      <a:pt x="25464" y="1918"/>
                    </a:lnTo>
                    <a:lnTo>
                      <a:pt x="24505" y="1386"/>
                    </a:lnTo>
                    <a:lnTo>
                      <a:pt x="23333" y="959"/>
                    </a:lnTo>
                    <a:lnTo>
                      <a:pt x="22268" y="640"/>
                    </a:lnTo>
                    <a:lnTo>
                      <a:pt x="21096" y="427"/>
                    </a:lnTo>
                    <a:lnTo>
                      <a:pt x="19924" y="214"/>
                    </a:lnTo>
                    <a:lnTo>
                      <a:pt x="18752" y="107"/>
                    </a:lnTo>
                    <a:lnTo>
                      <a:pt x="163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32"/>
              <p:cNvSpPr/>
              <p:nvPr/>
            </p:nvSpPr>
            <p:spPr>
              <a:xfrm flipH="1">
                <a:off x="-483125" y="3389613"/>
                <a:ext cx="79925" cy="159850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6394" extrusionOk="0">
                    <a:moveTo>
                      <a:pt x="3197" y="1"/>
                    </a:moveTo>
                    <a:lnTo>
                      <a:pt x="0" y="214"/>
                    </a:lnTo>
                    <a:lnTo>
                      <a:pt x="0" y="5861"/>
                    </a:lnTo>
                    <a:lnTo>
                      <a:pt x="2131" y="6394"/>
                    </a:lnTo>
                    <a:lnTo>
                      <a:pt x="3197" y="1"/>
                    </a:lnTo>
                    <a:close/>
                  </a:path>
                </a:pathLst>
              </a:custGeom>
              <a:solidFill>
                <a:srgbClr val="4D14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32"/>
              <p:cNvSpPr/>
              <p:nvPr/>
            </p:nvSpPr>
            <p:spPr>
              <a:xfrm flipH="1">
                <a:off x="-483125" y="3259113"/>
                <a:ext cx="807075" cy="135875"/>
              </a:xfrm>
              <a:custGeom>
                <a:avLst/>
                <a:gdLst/>
                <a:ahLst/>
                <a:cxnLst/>
                <a:rect l="l" t="t" r="r" b="b"/>
                <a:pathLst>
                  <a:path w="32283" h="5435" extrusionOk="0">
                    <a:moveTo>
                      <a:pt x="16514" y="0"/>
                    </a:moveTo>
                    <a:lnTo>
                      <a:pt x="13957" y="107"/>
                    </a:lnTo>
                    <a:lnTo>
                      <a:pt x="11400" y="427"/>
                    </a:lnTo>
                    <a:lnTo>
                      <a:pt x="9056" y="853"/>
                    </a:lnTo>
                    <a:lnTo>
                      <a:pt x="6925" y="1385"/>
                    </a:lnTo>
                    <a:lnTo>
                      <a:pt x="4901" y="2025"/>
                    </a:lnTo>
                    <a:lnTo>
                      <a:pt x="3303" y="2557"/>
                    </a:lnTo>
                    <a:lnTo>
                      <a:pt x="852" y="3516"/>
                    </a:lnTo>
                    <a:lnTo>
                      <a:pt x="0" y="3836"/>
                    </a:lnTo>
                    <a:lnTo>
                      <a:pt x="0" y="3836"/>
                    </a:lnTo>
                    <a:lnTo>
                      <a:pt x="3622" y="2770"/>
                    </a:lnTo>
                    <a:lnTo>
                      <a:pt x="7032" y="1918"/>
                    </a:lnTo>
                    <a:lnTo>
                      <a:pt x="10228" y="1492"/>
                    </a:lnTo>
                    <a:lnTo>
                      <a:pt x="13105" y="1172"/>
                    </a:lnTo>
                    <a:lnTo>
                      <a:pt x="15768" y="1172"/>
                    </a:lnTo>
                    <a:lnTo>
                      <a:pt x="18112" y="1279"/>
                    </a:lnTo>
                    <a:lnTo>
                      <a:pt x="20350" y="1598"/>
                    </a:lnTo>
                    <a:lnTo>
                      <a:pt x="22161" y="2025"/>
                    </a:lnTo>
                    <a:lnTo>
                      <a:pt x="23866" y="2557"/>
                    </a:lnTo>
                    <a:lnTo>
                      <a:pt x="25251" y="3090"/>
                    </a:lnTo>
                    <a:lnTo>
                      <a:pt x="26529" y="3623"/>
                    </a:lnTo>
                    <a:lnTo>
                      <a:pt x="27488" y="4156"/>
                    </a:lnTo>
                    <a:lnTo>
                      <a:pt x="28767" y="5008"/>
                    </a:lnTo>
                    <a:lnTo>
                      <a:pt x="29086" y="5434"/>
                    </a:lnTo>
                    <a:lnTo>
                      <a:pt x="32283" y="5221"/>
                    </a:lnTo>
                    <a:lnTo>
                      <a:pt x="31111" y="4262"/>
                    </a:lnTo>
                    <a:lnTo>
                      <a:pt x="29832" y="3410"/>
                    </a:lnTo>
                    <a:lnTo>
                      <a:pt x="28554" y="2664"/>
                    </a:lnTo>
                    <a:lnTo>
                      <a:pt x="27275" y="2025"/>
                    </a:lnTo>
                    <a:lnTo>
                      <a:pt x="25997" y="1492"/>
                    </a:lnTo>
                    <a:lnTo>
                      <a:pt x="24612" y="959"/>
                    </a:lnTo>
                    <a:lnTo>
                      <a:pt x="23333" y="640"/>
                    </a:lnTo>
                    <a:lnTo>
                      <a:pt x="21948" y="320"/>
                    </a:lnTo>
                    <a:lnTo>
                      <a:pt x="20563" y="213"/>
                    </a:lnTo>
                    <a:lnTo>
                      <a:pt x="19178" y="0"/>
                    </a:lnTo>
                    <a:close/>
                  </a:path>
                </a:pathLst>
              </a:custGeom>
              <a:solidFill>
                <a:srgbClr val="4D14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32"/>
              <p:cNvSpPr/>
              <p:nvPr/>
            </p:nvSpPr>
            <p:spPr>
              <a:xfrm flipH="1">
                <a:off x="-464475" y="3530788"/>
                <a:ext cx="61275" cy="45300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1812" extrusionOk="0">
                    <a:moveTo>
                      <a:pt x="2451" y="1"/>
                    </a:moveTo>
                    <a:lnTo>
                      <a:pt x="0" y="214"/>
                    </a:lnTo>
                    <a:lnTo>
                      <a:pt x="0" y="1599"/>
                    </a:lnTo>
                    <a:lnTo>
                      <a:pt x="2025" y="1812"/>
                    </a:lnTo>
                    <a:lnTo>
                      <a:pt x="2451" y="1"/>
                    </a:lnTo>
                    <a:close/>
                  </a:path>
                </a:pathLst>
              </a:custGeom>
              <a:solidFill>
                <a:srgbClr val="331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32"/>
              <p:cNvSpPr/>
              <p:nvPr/>
            </p:nvSpPr>
            <p:spPr>
              <a:xfrm flipH="1">
                <a:off x="-403225" y="3498838"/>
                <a:ext cx="700550" cy="71925"/>
              </a:xfrm>
              <a:custGeom>
                <a:avLst/>
                <a:gdLst/>
                <a:ahLst/>
                <a:cxnLst/>
                <a:rect l="l" t="t" r="r" b="b"/>
                <a:pathLst>
                  <a:path w="28022" h="2877" extrusionOk="0">
                    <a:moveTo>
                      <a:pt x="10868" y="0"/>
                    </a:moveTo>
                    <a:lnTo>
                      <a:pt x="8737" y="107"/>
                    </a:lnTo>
                    <a:lnTo>
                      <a:pt x="6926" y="320"/>
                    </a:lnTo>
                    <a:lnTo>
                      <a:pt x="5221" y="426"/>
                    </a:lnTo>
                    <a:lnTo>
                      <a:pt x="2344" y="959"/>
                    </a:lnTo>
                    <a:lnTo>
                      <a:pt x="640" y="1279"/>
                    </a:lnTo>
                    <a:lnTo>
                      <a:pt x="0" y="1492"/>
                    </a:lnTo>
                    <a:lnTo>
                      <a:pt x="0" y="1492"/>
                    </a:lnTo>
                    <a:lnTo>
                      <a:pt x="2984" y="1172"/>
                    </a:lnTo>
                    <a:lnTo>
                      <a:pt x="5860" y="959"/>
                    </a:lnTo>
                    <a:lnTo>
                      <a:pt x="8630" y="853"/>
                    </a:lnTo>
                    <a:lnTo>
                      <a:pt x="11188" y="853"/>
                    </a:lnTo>
                    <a:lnTo>
                      <a:pt x="13638" y="959"/>
                    </a:lnTo>
                    <a:lnTo>
                      <a:pt x="15982" y="1066"/>
                    </a:lnTo>
                    <a:lnTo>
                      <a:pt x="20137" y="1492"/>
                    </a:lnTo>
                    <a:lnTo>
                      <a:pt x="23440" y="1918"/>
                    </a:lnTo>
                    <a:lnTo>
                      <a:pt x="25997" y="2344"/>
                    </a:lnTo>
                    <a:lnTo>
                      <a:pt x="28021" y="2877"/>
                    </a:lnTo>
                    <a:lnTo>
                      <a:pt x="25464" y="1918"/>
                    </a:lnTo>
                    <a:lnTo>
                      <a:pt x="22801" y="1279"/>
                    </a:lnTo>
                    <a:lnTo>
                      <a:pt x="20244" y="746"/>
                    </a:lnTo>
                    <a:lnTo>
                      <a:pt x="17793" y="320"/>
                    </a:lnTo>
                    <a:lnTo>
                      <a:pt x="15343" y="107"/>
                    </a:lnTo>
                    <a:lnTo>
                      <a:pt x="129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32"/>
              <p:cNvSpPr/>
              <p:nvPr/>
            </p:nvSpPr>
            <p:spPr>
              <a:xfrm flipH="1">
                <a:off x="124175" y="3528138"/>
                <a:ext cx="173150" cy="636625"/>
              </a:xfrm>
              <a:custGeom>
                <a:avLst/>
                <a:gdLst/>
                <a:ahLst/>
                <a:cxnLst/>
                <a:rect l="l" t="t" r="r" b="b"/>
                <a:pathLst>
                  <a:path w="6926" h="25465" extrusionOk="0">
                    <a:moveTo>
                      <a:pt x="746" y="0"/>
                    </a:moveTo>
                    <a:lnTo>
                      <a:pt x="320" y="107"/>
                    </a:lnTo>
                    <a:lnTo>
                      <a:pt x="0" y="320"/>
                    </a:lnTo>
                    <a:lnTo>
                      <a:pt x="4049" y="25464"/>
                    </a:lnTo>
                    <a:lnTo>
                      <a:pt x="6500" y="25251"/>
                    </a:lnTo>
                    <a:lnTo>
                      <a:pt x="6606" y="25251"/>
                    </a:lnTo>
                    <a:lnTo>
                      <a:pt x="6819" y="25144"/>
                    </a:lnTo>
                    <a:lnTo>
                      <a:pt x="6926" y="25038"/>
                    </a:lnTo>
                    <a:lnTo>
                      <a:pt x="6819" y="24718"/>
                    </a:lnTo>
                    <a:lnTo>
                      <a:pt x="6713" y="24399"/>
                    </a:lnTo>
                    <a:lnTo>
                      <a:pt x="6500" y="23866"/>
                    </a:lnTo>
                    <a:lnTo>
                      <a:pt x="5115" y="23866"/>
                    </a:lnTo>
                    <a:lnTo>
                      <a:pt x="30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32"/>
              <p:cNvSpPr/>
              <p:nvPr/>
            </p:nvSpPr>
            <p:spPr>
              <a:xfrm flipH="1">
                <a:off x="164125" y="3525463"/>
                <a:ext cx="55950" cy="59932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3973" extrusionOk="0">
                    <a:moveTo>
                      <a:pt x="1066" y="1"/>
                    </a:moveTo>
                    <a:lnTo>
                      <a:pt x="0" y="107"/>
                    </a:lnTo>
                    <a:lnTo>
                      <a:pt x="2025" y="23973"/>
                    </a:lnTo>
                    <a:lnTo>
                      <a:pt x="2238" y="23973"/>
                    </a:lnTo>
                    <a:lnTo>
                      <a:pt x="10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32"/>
              <p:cNvSpPr/>
              <p:nvPr/>
            </p:nvSpPr>
            <p:spPr>
              <a:xfrm flipH="1">
                <a:off x="-1207625" y="3133913"/>
                <a:ext cx="868350" cy="1030850"/>
              </a:xfrm>
              <a:custGeom>
                <a:avLst/>
                <a:gdLst/>
                <a:ahLst/>
                <a:cxnLst/>
                <a:rect l="l" t="t" r="r" b="b"/>
                <a:pathLst>
                  <a:path w="34734" h="41234" extrusionOk="0">
                    <a:moveTo>
                      <a:pt x="28554" y="1"/>
                    </a:moveTo>
                    <a:lnTo>
                      <a:pt x="26743" y="107"/>
                    </a:lnTo>
                    <a:lnTo>
                      <a:pt x="24718" y="427"/>
                    </a:lnTo>
                    <a:lnTo>
                      <a:pt x="22588" y="960"/>
                    </a:lnTo>
                    <a:lnTo>
                      <a:pt x="20457" y="1599"/>
                    </a:lnTo>
                    <a:lnTo>
                      <a:pt x="18326" y="2558"/>
                    </a:lnTo>
                    <a:lnTo>
                      <a:pt x="17260" y="3091"/>
                    </a:lnTo>
                    <a:lnTo>
                      <a:pt x="16302" y="3623"/>
                    </a:lnTo>
                    <a:lnTo>
                      <a:pt x="15343" y="4263"/>
                    </a:lnTo>
                    <a:lnTo>
                      <a:pt x="14384" y="5008"/>
                    </a:lnTo>
                    <a:lnTo>
                      <a:pt x="13425" y="5861"/>
                    </a:lnTo>
                    <a:lnTo>
                      <a:pt x="12573" y="6713"/>
                    </a:lnTo>
                    <a:lnTo>
                      <a:pt x="11827" y="7565"/>
                    </a:lnTo>
                    <a:lnTo>
                      <a:pt x="11081" y="8631"/>
                    </a:lnTo>
                    <a:lnTo>
                      <a:pt x="10442" y="9696"/>
                    </a:lnTo>
                    <a:lnTo>
                      <a:pt x="9802" y="10868"/>
                    </a:lnTo>
                    <a:lnTo>
                      <a:pt x="9270" y="12040"/>
                    </a:lnTo>
                    <a:lnTo>
                      <a:pt x="8843" y="13425"/>
                    </a:lnTo>
                    <a:lnTo>
                      <a:pt x="5647" y="23867"/>
                    </a:lnTo>
                    <a:lnTo>
                      <a:pt x="2877" y="32816"/>
                    </a:lnTo>
                    <a:lnTo>
                      <a:pt x="0" y="41233"/>
                    </a:lnTo>
                    <a:lnTo>
                      <a:pt x="23973" y="41233"/>
                    </a:lnTo>
                    <a:lnTo>
                      <a:pt x="25145" y="39102"/>
                    </a:lnTo>
                    <a:lnTo>
                      <a:pt x="26210" y="36652"/>
                    </a:lnTo>
                    <a:lnTo>
                      <a:pt x="27382" y="33882"/>
                    </a:lnTo>
                    <a:lnTo>
                      <a:pt x="28448" y="30792"/>
                    </a:lnTo>
                    <a:lnTo>
                      <a:pt x="29406" y="27702"/>
                    </a:lnTo>
                    <a:lnTo>
                      <a:pt x="30472" y="24506"/>
                    </a:lnTo>
                    <a:lnTo>
                      <a:pt x="31324" y="21203"/>
                    </a:lnTo>
                    <a:lnTo>
                      <a:pt x="32177" y="18007"/>
                    </a:lnTo>
                    <a:lnTo>
                      <a:pt x="32922" y="14917"/>
                    </a:lnTo>
                    <a:lnTo>
                      <a:pt x="33455" y="11934"/>
                    </a:lnTo>
                    <a:lnTo>
                      <a:pt x="33988" y="9164"/>
                    </a:lnTo>
                    <a:lnTo>
                      <a:pt x="34414" y="6713"/>
                    </a:lnTo>
                    <a:lnTo>
                      <a:pt x="34627" y="4582"/>
                    </a:lnTo>
                    <a:lnTo>
                      <a:pt x="34734" y="2877"/>
                    </a:lnTo>
                    <a:lnTo>
                      <a:pt x="34734" y="1705"/>
                    </a:lnTo>
                    <a:lnTo>
                      <a:pt x="34627" y="1279"/>
                    </a:lnTo>
                    <a:lnTo>
                      <a:pt x="34414" y="960"/>
                    </a:lnTo>
                    <a:lnTo>
                      <a:pt x="34201" y="747"/>
                    </a:lnTo>
                    <a:lnTo>
                      <a:pt x="33988" y="640"/>
                    </a:lnTo>
                    <a:lnTo>
                      <a:pt x="33029" y="320"/>
                    </a:lnTo>
                    <a:lnTo>
                      <a:pt x="31857" y="107"/>
                    </a:lnTo>
                    <a:lnTo>
                      <a:pt x="30365" y="1"/>
                    </a:lnTo>
                    <a:close/>
                  </a:path>
                </a:pathLst>
              </a:custGeom>
              <a:solidFill>
                <a:srgbClr val="191919">
                  <a:alpha val="13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31" name="Google Shape;3331;p32"/>
          <p:cNvGrpSpPr/>
          <p:nvPr/>
        </p:nvGrpSpPr>
        <p:grpSpPr>
          <a:xfrm>
            <a:off x="3034497" y="3031744"/>
            <a:ext cx="389725" cy="458724"/>
            <a:chOff x="5591925" y="2896100"/>
            <a:chExt cx="511450" cy="602000"/>
          </a:xfrm>
        </p:grpSpPr>
        <p:sp>
          <p:nvSpPr>
            <p:cNvPr id="3332" name="Google Shape;3332;p32"/>
            <p:cNvSpPr/>
            <p:nvPr/>
          </p:nvSpPr>
          <p:spPr>
            <a:xfrm>
              <a:off x="5642550" y="2981325"/>
              <a:ext cx="399550" cy="516775"/>
            </a:xfrm>
            <a:custGeom>
              <a:avLst/>
              <a:gdLst/>
              <a:ahLst/>
              <a:cxnLst/>
              <a:rect l="l" t="t" r="r" b="b"/>
              <a:pathLst>
                <a:path w="15982" h="20671" extrusionOk="0">
                  <a:moveTo>
                    <a:pt x="2664" y="20244"/>
                  </a:moveTo>
                  <a:lnTo>
                    <a:pt x="0" y="1"/>
                  </a:lnTo>
                  <a:lnTo>
                    <a:pt x="15982" y="1"/>
                  </a:lnTo>
                  <a:lnTo>
                    <a:pt x="14383" y="20670"/>
                  </a:lnTo>
                  <a:lnTo>
                    <a:pt x="2664" y="202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2"/>
            <p:cNvSpPr/>
            <p:nvPr/>
          </p:nvSpPr>
          <p:spPr>
            <a:xfrm>
              <a:off x="5642550" y="2981325"/>
              <a:ext cx="399550" cy="516775"/>
            </a:xfrm>
            <a:custGeom>
              <a:avLst/>
              <a:gdLst/>
              <a:ahLst/>
              <a:cxnLst/>
              <a:rect l="l" t="t" r="r" b="b"/>
              <a:pathLst>
                <a:path w="15982" h="20671" fill="none" extrusionOk="0">
                  <a:moveTo>
                    <a:pt x="2664" y="20244"/>
                  </a:moveTo>
                  <a:lnTo>
                    <a:pt x="0" y="1"/>
                  </a:lnTo>
                  <a:lnTo>
                    <a:pt x="15982" y="1"/>
                  </a:lnTo>
                  <a:lnTo>
                    <a:pt x="14383" y="20670"/>
                  </a:lnTo>
                  <a:lnTo>
                    <a:pt x="2664" y="202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2"/>
            <p:cNvSpPr/>
            <p:nvPr/>
          </p:nvSpPr>
          <p:spPr>
            <a:xfrm>
              <a:off x="5591925" y="2896100"/>
              <a:ext cx="511450" cy="114550"/>
            </a:xfrm>
            <a:custGeom>
              <a:avLst/>
              <a:gdLst/>
              <a:ahLst/>
              <a:cxnLst/>
              <a:rect l="l" t="t" r="r" b="b"/>
              <a:pathLst>
                <a:path w="20458" h="4582" extrusionOk="0">
                  <a:moveTo>
                    <a:pt x="2025" y="0"/>
                  </a:moveTo>
                  <a:lnTo>
                    <a:pt x="1705" y="2877"/>
                  </a:lnTo>
                  <a:lnTo>
                    <a:pt x="1" y="2877"/>
                  </a:lnTo>
                  <a:lnTo>
                    <a:pt x="853" y="4582"/>
                  </a:lnTo>
                  <a:lnTo>
                    <a:pt x="19818" y="4582"/>
                  </a:lnTo>
                  <a:lnTo>
                    <a:pt x="20457" y="2344"/>
                  </a:lnTo>
                  <a:lnTo>
                    <a:pt x="18965" y="2344"/>
                  </a:lnTo>
                  <a:lnTo>
                    <a:pt x="18965" y="74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32"/>
            <p:cNvSpPr/>
            <p:nvPr/>
          </p:nvSpPr>
          <p:spPr>
            <a:xfrm>
              <a:off x="5591925" y="2896100"/>
              <a:ext cx="511450" cy="114550"/>
            </a:xfrm>
            <a:custGeom>
              <a:avLst/>
              <a:gdLst/>
              <a:ahLst/>
              <a:cxnLst/>
              <a:rect l="l" t="t" r="r" b="b"/>
              <a:pathLst>
                <a:path w="20458" h="4582" fill="none" extrusionOk="0">
                  <a:moveTo>
                    <a:pt x="853" y="4582"/>
                  </a:moveTo>
                  <a:lnTo>
                    <a:pt x="19818" y="4582"/>
                  </a:lnTo>
                  <a:lnTo>
                    <a:pt x="20457" y="2344"/>
                  </a:lnTo>
                  <a:lnTo>
                    <a:pt x="18965" y="2344"/>
                  </a:lnTo>
                  <a:lnTo>
                    <a:pt x="18965" y="746"/>
                  </a:lnTo>
                  <a:lnTo>
                    <a:pt x="2025" y="0"/>
                  </a:lnTo>
                  <a:lnTo>
                    <a:pt x="1705" y="2877"/>
                  </a:lnTo>
                  <a:lnTo>
                    <a:pt x="1" y="2877"/>
                  </a:lnTo>
                  <a:lnTo>
                    <a:pt x="853" y="45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32"/>
            <p:cNvSpPr/>
            <p:nvPr/>
          </p:nvSpPr>
          <p:spPr>
            <a:xfrm>
              <a:off x="5650525" y="3055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B7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32"/>
            <p:cNvSpPr/>
            <p:nvPr/>
          </p:nvSpPr>
          <p:spPr>
            <a:xfrm>
              <a:off x="5650525" y="3055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32"/>
            <p:cNvSpPr/>
            <p:nvPr/>
          </p:nvSpPr>
          <p:spPr>
            <a:xfrm>
              <a:off x="5647875" y="3010625"/>
              <a:ext cx="391575" cy="45300"/>
            </a:xfrm>
            <a:custGeom>
              <a:avLst/>
              <a:gdLst/>
              <a:ahLst/>
              <a:cxnLst/>
              <a:rect l="l" t="t" r="r" b="b"/>
              <a:pathLst>
                <a:path w="15663" h="1812" extrusionOk="0">
                  <a:moveTo>
                    <a:pt x="0" y="1"/>
                  </a:moveTo>
                  <a:lnTo>
                    <a:pt x="107" y="1812"/>
                  </a:lnTo>
                  <a:lnTo>
                    <a:pt x="852" y="1705"/>
                  </a:lnTo>
                  <a:lnTo>
                    <a:pt x="2877" y="1386"/>
                  </a:lnTo>
                  <a:lnTo>
                    <a:pt x="5860" y="1066"/>
                  </a:lnTo>
                  <a:lnTo>
                    <a:pt x="7671" y="960"/>
                  </a:lnTo>
                  <a:lnTo>
                    <a:pt x="9589" y="960"/>
                  </a:lnTo>
                  <a:lnTo>
                    <a:pt x="12466" y="1066"/>
                  </a:lnTo>
                  <a:lnTo>
                    <a:pt x="15555" y="1386"/>
                  </a:lnTo>
                  <a:lnTo>
                    <a:pt x="15662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32"/>
            <p:cNvSpPr/>
            <p:nvPr/>
          </p:nvSpPr>
          <p:spPr>
            <a:xfrm>
              <a:off x="5647875" y="3010625"/>
              <a:ext cx="391575" cy="45300"/>
            </a:xfrm>
            <a:custGeom>
              <a:avLst/>
              <a:gdLst/>
              <a:ahLst/>
              <a:cxnLst/>
              <a:rect l="l" t="t" r="r" b="b"/>
              <a:pathLst>
                <a:path w="15663" h="1812" fill="none" extrusionOk="0">
                  <a:moveTo>
                    <a:pt x="15662" y="1"/>
                  </a:moveTo>
                  <a:lnTo>
                    <a:pt x="0" y="1"/>
                  </a:lnTo>
                  <a:lnTo>
                    <a:pt x="107" y="1812"/>
                  </a:lnTo>
                  <a:lnTo>
                    <a:pt x="107" y="1812"/>
                  </a:lnTo>
                  <a:lnTo>
                    <a:pt x="107" y="1812"/>
                  </a:lnTo>
                  <a:lnTo>
                    <a:pt x="852" y="1705"/>
                  </a:lnTo>
                  <a:lnTo>
                    <a:pt x="2877" y="1386"/>
                  </a:lnTo>
                  <a:lnTo>
                    <a:pt x="5860" y="1066"/>
                  </a:lnTo>
                  <a:lnTo>
                    <a:pt x="7671" y="960"/>
                  </a:lnTo>
                  <a:lnTo>
                    <a:pt x="9589" y="960"/>
                  </a:lnTo>
                  <a:lnTo>
                    <a:pt x="9589" y="960"/>
                  </a:lnTo>
                  <a:lnTo>
                    <a:pt x="12466" y="1066"/>
                  </a:lnTo>
                  <a:lnTo>
                    <a:pt x="15555" y="1386"/>
                  </a:lnTo>
                  <a:lnTo>
                    <a:pt x="1566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32"/>
            <p:cNvSpPr/>
            <p:nvPr/>
          </p:nvSpPr>
          <p:spPr>
            <a:xfrm>
              <a:off x="5679825" y="2968025"/>
              <a:ext cx="47975" cy="42625"/>
            </a:xfrm>
            <a:custGeom>
              <a:avLst/>
              <a:gdLst/>
              <a:ahLst/>
              <a:cxnLst/>
              <a:rect l="l" t="t" r="r" b="b"/>
              <a:pathLst>
                <a:path w="1919" h="1705" extrusionOk="0">
                  <a:moveTo>
                    <a:pt x="1" y="0"/>
                  </a:moveTo>
                  <a:lnTo>
                    <a:pt x="1" y="1705"/>
                  </a:lnTo>
                  <a:lnTo>
                    <a:pt x="1918" y="1705"/>
                  </a:lnTo>
                  <a:lnTo>
                    <a:pt x="1918" y="0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32"/>
            <p:cNvSpPr/>
            <p:nvPr/>
          </p:nvSpPr>
          <p:spPr>
            <a:xfrm>
              <a:off x="5679825" y="2968025"/>
              <a:ext cx="47975" cy="42625"/>
            </a:xfrm>
            <a:custGeom>
              <a:avLst/>
              <a:gdLst/>
              <a:ahLst/>
              <a:cxnLst/>
              <a:rect l="l" t="t" r="r" b="b"/>
              <a:pathLst>
                <a:path w="1919" h="1705" fill="none" extrusionOk="0">
                  <a:moveTo>
                    <a:pt x="1918" y="0"/>
                  </a:moveTo>
                  <a:lnTo>
                    <a:pt x="1" y="0"/>
                  </a:lnTo>
                  <a:lnTo>
                    <a:pt x="1" y="1705"/>
                  </a:lnTo>
                  <a:lnTo>
                    <a:pt x="1918" y="1705"/>
                  </a:lnTo>
                  <a:lnTo>
                    <a:pt x="19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32"/>
            <p:cNvSpPr/>
            <p:nvPr/>
          </p:nvSpPr>
          <p:spPr>
            <a:xfrm>
              <a:off x="5719775" y="2898750"/>
              <a:ext cx="55975" cy="61300"/>
            </a:xfrm>
            <a:custGeom>
              <a:avLst/>
              <a:gdLst/>
              <a:ahLst/>
              <a:cxnLst/>
              <a:rect l="l" t="t" r="r" b="b"/>
              <a:pathLst>
                <a:path w="2239" h="2452" extrusionOk="0">
                  <a:moveTo>
                    <a:pt x="320" y="1"/>
                  </a:moveTo>
                  <a:lnTo>
                    <a:pt x="1" y="2451"/>
                  </a:lnTo>
                  <a:lnTo>
                    <a:pt x="2025" y="2451"/>
                  </a:lnTo>
                  <a:lnTo>
                    <a:pt x="2238" y="107"/>
                  </a:lnTo>
                  <a:lnTo>
                    <a:pt x="320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32"/>
            <p:cNvSpPr/>
            <p:nvPr/>
          </p:nvSpPr>
          <p:spPr>
            <a:xfrm>
              <a:off x="5719775" y="2898750"/>
              <a:ext cx="55975" cy="61300"/>
            </a:xfrm>
            <a:custGeom>
              <a:avLst/>
              <a:gdLst/>
              <a:ahLst/>
              <a:cxnLst/>
              <a:rect l="l" t="t" r="r" b="b"/>
              <a:pathLst>
                <a:path w="2239" h="2452" fill="none" extrusionOk="0">
                  <a:moveTo>
                    <a:pt x="320" y="1"/>
                  </a:moveTo>
                  <a:lnTo>
                    <a:pt x="1" y="2451"/>
                  </a:lnTo>
                  <a:lnTo>
                    <a:pt x="2025" y="2451"/>
                  </a:lnTo>
                  <a:lnTo>
                    <a:pt x="2238" y="107"/>
                  </a:lnTo>
                  <a:lnTo>
                    <a:pt x="3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32"/>
            <p:cNvSpPr/>
            <p:nvPr/>
          </p:nvSpPr>
          <p:spPr>
            <a:xfrm>
              <a:off x="5781050" y="3130500"/>
              <a:ext cx="149175" cy="191800"/>
            </a:xfrm>
            <a:custGeom>
              <a:avLst/>
              <a:gdLst/>
              <a:ahLst/>
              <a:cxnLst/>
              <a:rect l="l" t="t" r="r" b="b"/>
              <a:pathLst>
                <a:path w="5967" h="7672" extrusionOk="0">
                  <a:moveTo>
                    <a:pt x="2025" y="0"/>
                  </a:moveTo>
                  <a:lnTo>
                    <a:pt x="1172" y="746"/>
                  </a:lnTo>
                  <a:lnTo>
                    <a:pt x="640" y="1492"/>
                  </a:lnTo>
                  <a:lnTo>
                    <a:pt x="213" y="2131"/>
                  </a:lnTo>
                  <a:lnTo>
                    <a:pt x="0" y="2877"/>
                  </a:lnTo>
                  <a:lnTo>
                    <a:pt x="0" y="3516"/>
                  </a:lnTo>
                  <a:lnTo>
                    <a:pt x="0" y="4155"/>
                  </a:lnTo>
                  <a:lnTo>
                    <a:pt x="213" y="4795"/>
                  </a:lnTo>
                  <a:lnTo>
                    <a:pt x="426" y="5327"/>
                  </a:lnTo>
                  <a:lnTo>
                    <a:pt x="1066" y="6286"/>
                  </a:lnTo>
                  <a:lnTo>
                    <a:pt x="1812" y="7032"/>
                  </a:lnTo>
                  <a:lnTo>
                    <a:pt x="2557" y="7671"/>
                  </a:lnTo>
                  <a:lnTo>
                    <a:pt x="3836" y="6926"/>
                  </a:lnTo>
                  <a:lnTo>
                    <a:pt x="4795" y="6180"/>
                  </a:lnTo>
                  <a:lnTo>
                    <a:pt x="5434" y="5434"/>
                  </a:lnTo>
                  <a:lnTo>
                    <a:pt x="5754" y="4688"/>
                  </a:lnTo>
                  <a:lnTo>
                    <a:pt x="5967" y="4049"/>
                  </a:lnTo>
                  <a:lnTo>
                    <a:pt x="5860" y="3410"/>
                  </a:lnTo>
                  <a:lnTo>
                    <a:pt x="5647" y="2770"/>
                  </a:lnTo>
                  <a:lnTo>
                    <a:pt x="5221" y="2238"/>
                  </a:lnTo>
                  <a:lnTo>
                    <a:pt x="4795" y="1705"/>
                  </a:lnTo>
                  <a:lnTo>
                    <a:pt x="4262" y="1279"/>
                  </a:lnTo>
                  <a:lnTo>
                    <a:pt x="3197" y="639"/>
                  </a:lnTo>
                  <a:lnTo>
                    <a:pt x="2344" y="213"/>
                  </a:lnTo>
                  <a:lnTo>
                    <a:pt x="2025" y="0"/>
                  </a:lnTo>
                  <a:lnTo>
                    <a:pt x="1918" y="746"/>
                  </a:lnTo>
                  <a:lnTo>
                    <a:pt x="1918" y="1385"/>
                  </a:lnTo>
                  <a:lnTo>
                    <a:pt x="2025" y="1918"/>
                  </a:lnTo>
                  <a:lnTo>
                    <a:pt x="2344" y="2344"/>
                  </a:lnTo>
                  <a:lnTo>
                    <a:pt x="2877" y="3197"/>
                  </a:lnTo>
                  <a:lnTo>
                    <a:pt x="3303" y="3729"/>
                  </a:lnTo>
                  <a:lnTo>
                    <a:pt x="3623" y="4368"/>
                  </a:lnTo>
                  <a:lnTo>
                    <a:pt x="3729" y="5008"/>
                  </a:lnTo>
                  <a:lnTo>
                    <a:pt x="3729" y="5540"/>
                  </a:lnTo>
                  <a:lnTo>
                    <a:pt x="3623" y="6073"/>
                  </a:lnTo>
                  <a:lnTo>
                    <a:pt x="3410" y="6606"/>
                  </a:lnTo>
                  <a:lnTo>
                    <a:pt x="2877" y="7352"/>
                  </a:lnTo>
                  <a:lnTo>
                    <a:pt x="2984" y="6926"/>
                  </a:lnTo>
                  <a:lnTo>
                    <a:pt x="3197" y="6499"/>
                  </a:lnTo>
                  <a:lnTo>
                    <a:pt x="3197" y="5967"/>
                  </a:lnTo>
                  <a:lnTo>
                    <a:pt x="3197" y="5327"/>
                  </a:lnTo>
                  <a:lnTo>
                    <a:pt x="2984" y="4582"/>
                  </a:lnTo>
                  <a:lnTo>
                    <a:pt x="2557" y="3836"/>
                  </a:lnTo>
                  <a:lnTo>
                    <a:pt x="2131" y="3090"/>
                  </a:lnTo>
                  <a:lnTo>
                    <a:pt x="1812" y="2451"/>
                  </a:lnTo>
                  <a:lnTo>
                    <a:pt x="1705" y="1811"/>
                  </a:lnTo>
                  <a:lnTo>
                    <a:pt x="1705" y="1172"/>
                  </a:lnTo>
                  <a:lnTo>
                    <a:pt x="1812" y="746"/>
                  </a:lnTo>
                  <a:lnTo>
                    <a:pt x="1812" y="426"/>
                  </a:lnTo>
                  <a:lnTo>
                    <a:pt x="2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32"/>
            <p:cNvSpPr/>
            <p:nvPr/>
          </p:nvSpPr>
          <p:spPr>
            <a:xfrm>
              <a:off x="5591925" y="2954700"/>
              <a:ext cx="474150" cy="13350"/>
            </a:xfrm>
            <a:custGeom>
              <a:avLst/>
              <a:gdLst/>
              <a:ahLst/>
              <a:cxnLst/>
              <a:rect l="l" t="t" r="r" b="b"/>
              <a:pathLst>
                <a:path w="18966" h="534" extrusionOk="0">
                  <a:moveTo>
                    <a:pt x="1705" y="0"/>
                  </a:moveTo>
                  <a:lnTo>
                    <a:pt x="1" y="533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A2BC6A0-9DB2-476D-5336-80966AD5C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44;p36">
            <a:extLst>
              <a:ext uri="{FF2B5EF4-FFF2-40B4-BE49-F238E27FC236}">
                <a16:creationId xmlns:a16="http://schemas.microsoft.com/office/drawing/2014/main" id="{B598BD8C-A29E-BE02-AA6D-9E848D31EA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5516" y="380189"/>
            <a:ext cx="4041059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商品退貨研究架構圖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3683204-C6EC-B430-22C0-913E79D85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8" y="1327355"/>
            <a:ext cx="8821743" cy="2628307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599EE36-0AF7-F62F-5221-977F94E46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4254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7" name="Google Shape;3427;p35"/>
          <p:cNvGrpSpPr/>
          <p:nvPr/>
        </p:nvGrpSpPr>
        <p:grpSpPr>
          <a:xfrm>
            <a:off x="3988971" y="1232056"/>
            <a:ext cx="1166058" cy="1350793"/>
            <a:chOff x="3335286" y="601670"/>
            <a:chExt cx="804678" cy="932160"/>
          </a:xfrm>
        </p:grpSpPr>
        <p:sp>
          <p:nvSpPr>
            <p:cNvPr id="3428" name="Google Shape;3428;p35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92A4E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5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895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5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5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5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5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5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fill="none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5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5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8" name="Google Shape;3438;p35"/>
          <p:cNvSpPr txBox="1">
            <a:spLocks noGrp="1"/>
          </p:cNvSpPr>
          <p:nvPr>
            <p:ph type="title" idx="2"/>
          </p:nvPr>
        </p:nvSpPr>
        <p:spPr>
          <a:xfrm>
            <a:off x="3988950" y="1486553"/>
            <a:ext cx="1166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183673" y="2658057"/>
            <a:ext cx="5880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TW" altLang="en-US" sz="40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外在分析與機會及認定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18F2E53-CA0C-3438-EABC-B72E535FD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025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4292;p43">
            <a:extLst>
              <a:ext uri="{FF2B5EF4-FFF2-40B4-BE49-F238E27FC236}">
                <a16:creationId xmlns:a16="http://schemas.microsoft.com/office/drawing/2014/main" id="{EAF870C4-0CD2-51DE-C645-E9EEC47D3EAF}"/>
              </a:ext>
            </a:extLst>
          </p:cNvPr>
          <p:cNvGrpSpPr/>
          <p:nvPr/>
        </p:nvGrpSpPr>
        <p:grpSpPr>
          <a:xfrm>
            <a:off x="3703489" y="607870"/>
            <a:ext cx="822622" cy="953041"/>
            <a:chOff x="3335286" y="601670"/>
            <a:chExt cx="804678" cy="932160"/>
          </a:xfrm>
        </p:grpSpPr>
        <p:sp>
          <p:nvSpPr>
            <p:cNvPr id="137" name="Google Shape;4293;p43">
              <a:extLst>
                <a:ext uri="{FF2B5EF4-FFF2-40B4-BE49-F238E27FC236}">
                  <a16:creationId xmlns:a16="http://schemas.microsoft.com/office/drawing/2014/main" id="{08784A63-E1AE-03D6-B316-98D90D872214}"/>
                </a:ext>
              </a:extLst>
            </p:cNvPr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92A4E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294;p43">
              <a:extLst>
                <a:ext uri="{FF2B5EF4-FFF2-40B4-BE49-F238E27FC236}">
                  <a16:creationId xmlns:a16="http://schemas.microsoft.com/office/drawing/2014/main" id="{494CBE6D-CF2B-5B16-E969-E3A78F261955}"/>
                </a:ext>
              </a:extLst>
            </p:cNvPr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895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295;p43">
              <a:extLst>
                <a:ext uri="{FF2B5EF4-FFF2-40B4-BE49-F238E27FC236}">
                  <a16:creationId xmlns:a16="http://schemas.microsoft.com/office/drawing/2014/main" id="{C1EA1163-157A-0A7C-4D09-67C9852376B3}"/>
                </a:ext>
              </a:extLst>
            </p:cNvPr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296;p43">
              <a:extLst>
                <a:ext uri="{FF2B5EF4-FFF2-40B4-BE49-F238E27FC236}">
                  <a16:creationId xmlns:a16="http://schemas.microsoft.com/office/drawing/2014/main" id="{0E48BC41-2E7D-487A-3FD2-BAB44D5D7AB2}"/>
                </a:ext>
              </a:extLst>
            </p:cNvPr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297;p43">
              <a:extLst>
                <a:ext uri="{FF2B5EF4-FFF2-40B4-BE49-F238E27FC236}">
                  <a16:creationId xmlns:a16="http://schemas.microsoft.com/office/drawing/2014/main" id="{5EF1E162-F241-A257-CF93-CE23A5687091}"/>
                </a:ext>
              </a:extLst>
            </p:cNvPr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298;p43">
              <a:extLst>
                <a:ext uri="{FF2B5EF4-FFF2-40B4-BE49-F238E27FC236}">
                  <a16:creationId xmlns:a16="http://schemas.microsoft.com/office/drawing/2014/main" id="{D727562B-46DF-D7B8-9D54-78EF1AE4A2C5}"/>
                </a:ext>
              </a:extLst>
            </p:cNvPr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299;p43">
              <a:extLst>
                <a:ext uri="{FF2B5EF4-FFF2-40B4-BE49-F238E27FC236}">
                  <a16:creationId xmlns:a16="http://schemas.microsoft.com/office/drawing/2014/main" id="{0DDBC450-D6DB-6424-05BF-562E4C742495}"/>
                </a:ext>
              </a:extLst>
            </p:cNvPr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fill="none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300;p43">
              <a:extLst>
                <a:ext uri="{FF2B5EF4-FFF2-40B4-BE49-F238E27FC236}">
                  <a16:creationId xmlns:a16="http://schemas.microsoft.com/office/drawing/2014/main" id="{021C407C-5D7F-0C91-4DB2-056AA9A22EFD}"/>
                </a:ext>
              </a:extLst>
            </p:cNvPr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301;p43">
              <a:extLst>
                <a:ext uri="{FF2B5EF4-FFF2-40B4-BE49-F238E27FC236}">
                  <a16:creationId xmlns:a16="http://schemas.microsoft.com/office/drawing/2014/main" id="{5D2CFAAF-69B5-B5A3-16B6-AC0A7A87B71C}"/>
                </a:ext>
              </a:extLst>
            </p:cNvPr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4302;p43">
            <a:extLst>
              <a:ext uri="{FF2B5EF4-FFF2-40B4-BE49-F238E27FC236}">
                <a16:creationId xmlns:a16="http://schemas.microsoft.com/office/drawing/2014/main" id="{925FEAEF-C70F-B3B0-0083-E39FB6D15DC6}"/>
              </a:ext>
            </a:extLst>
          </p:cNvPr>
          <p:cNvGrpSpPr/>
          <p:nvPr/>
        </p:nvGrpSpPr>
        <p:grpSpPr>
          <a:xfrm>
            <a:off x="3720217" y="3701523"/>
            <a:ext cx="822622" cy="953041"/>
            <a:chOff x="3335286" y="601670"/>
            <a:chExt cx="804678" cy="932160"/>
          </a:xfrm>
        </p:grpSpPr>
        <p:sp>
          <p:nvSpPr>
            <p:cNvPr id="147" name="Google Shape;4303;p43">
              <a:extLst>
                <a:ext uri="{FF2B5EF4-FFF2-40B4-BE49-F238E27FC236}">
                  <a16:creationId xmlns:a16="http://schemas.microsoft.com/office/drawing/2014/main" id="{A42C7FFE-698B-9425-C8AD-EEC005FE7D70}"/>
                </a:ext>
              </a:extLst>
            </p:cNvPr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92A4E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304;p43">
              <a:extLst>
                <a:ext uri="{FF2B5EF4-FFF2-40B4-BE49-F238E27FC236}">
                  <a16:creationId xmlns:a16="http://schemas.microsoft.com/office/drawing/2014/main" id="{891ADFB9-1C23-92B2-F74C-93D7E95B7F17}"/>
                </a:ext>
              </a:extLst>
            </p:cNvPr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895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305;p43">
              <a:extLst>
                <a:ext uri="{FF2B5EF4-FFF2-40B4-BE49-F238E27FC236}">
                  <a16:creationId xmlns:a16="http://schemas.microsoft.com/office/drawing/2014/main" id="{FB3D6CB2-3524-A7F0-33CB-FD6CD27DF090}"/>
                </a:ext>
              </a:extLst>
            </p:cNvPr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306;p43">
              <a:extLst>
                <a:ext uri="{FF2B5EF4-FFF2-40B4-BE49-F238E27FC236}">
                  <a16:creationId xmlns:a16="http://schemas.microsoft.com/office/drawing/2014/main" id="{DA2B48E5-3D8A-E608-4ACA-B9DD42370D22}"/>
                </a:ext>
              </a:extLst>
            </p:cNvPr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307;p43">
              <a:extLst>
                <a:ext uri="{FF2B5EF4-FFF2-40B4-BE49-F238E27FC236}">
                  <a16:creationId xmlns:a16="http://schemas.microsoft.com/office/drawing/2014/main" id="{B9379DDE-B7E5-E2C2-3EBD-D36EA2B9FAB9}"/>
                </a:ext>
              </a:extLst>
            </p:cNvPr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308;p43">
              <a:extLst>
                <a:ext uri="{FF2B5EF4-FFF2-40B4-BE49-F238E27FC236}">
                  <a16:creationId xmlns:a16="http://schemas.microsoft.com/office/drawing/2014/main" id="{11639AEF-88B9-1877-BD63-EF32DB34CA7E}"/>
                </a:ext>
              </a:extLst>
            </p:cNvPr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309;p43">
              <a:extLst>
                <a:ext uri="{FF2B5EF4-FFF2-40B4-BE49-F238E27FC236}">
                  <a16:creationId xmlns:a16="http://schemas.microsoft.com/office/drawing/2014/main" id="{4CFAE44E-C759-D548-90D6-44F74189859C}"/>
                </a:ext>
              </a:extLst>
            </p:cNvPr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fill="none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310;p43">
              <a:extLst>
                <a:ext uri="{FF2B5EF4-FFF2-40B4-BE49-F238E27FC236}">
                  <a16:creationId xmlns:a16="http://schemas.microsoft.com/office/drawing/2014/main" id="{2D0757D4-8CE7-38DD-E443-181BF1339821}"/>
                </a:ext>
              </a:extLst>
            </p:cNvPr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311;p43">
              <a:extLst>
                <a:ext uri="{FF2B5EF4-FFF2-40B4-BE49-F238E27FC236}">
                  <a16:creationId xmlns:a16="http://schemas.microsoft.com/office/drawing/2014/main" id="{5A74A011-DD1A-9516-07A3-426049009365}"/>
                </a:ext>
              </a:extLst>
            </p:cNvPr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4312;p43">
            <a:extLst>
              <a:ext uri="{FF2B5EF4-FFF2-40B4-BE49-F238E27FC236}">
                <a16:creationId xmlns:a16="http://schemas.microsoft.com/office/drawing/2014/main" id="{35DBB06F-DB94-A98A-6C86-040DB57AB313}"/>
              </a:ext>
            </a:extLst>
          </p:cNvPr>
          <p:cNvGrpSpPr/>
          <p:nvPr/>
        </p:nvGrpSpPr>
        <p:grpSpPr>
          <a:xfrm>
            <a:off x="3717022" y="2124880"/>
            <a:ext cx="822622" cy="953041"/>
            <a:chOff x="3335286" y="601670"/>
            <a:chExt cx="804678" cy="932160"/>
          </a:xfrm>
        </p:grpSpPr>
        <p:sp>
          <p:nvSpPr>
            <p:cNvPr id="157" name="Google Shape;4313;p43">
              <a:extLst>
                <a:ext uri="{FF2B5EF4-FFF2-40B4-BE49-F238E27FC236}">
                  <a16:creationId xmlns:a16="http://schemas.microsoft.com/office/drawing/2014/main" id="{8D25F4F5-2418-6B16-DF32-6E157C1C547C}"/>
                </a:ext>
              </a:extLst>
            </p:cNvPr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92A4E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314;p43">
              <a:extLst>
                <a:ext uri="{FF2B5EF4-FFF2-40B4-BE49-F238E27FC236}">
                  <a16:creationId xmlns:a16="http://schemas.microsoft.com/office/drawing/2014/main" id="{0FFE57B7-2052-433E-91E0-FF4679F8EB5E}"/>
                </a:ext>
              </a:extLst>
            </p:cNvPr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895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315;p43">
              <a:extLst>
                <a:ext uri="{FF2B5EF4-FFF2-40B4-BE49-F238E27FC236}">
                  <a16:creationId xmlns:a16="http://schemas.microsoft.com/office/drawing/2014/main" id="{BEB81568-0759-CFD6-D78C-102D7D7310EE}"/>
                </a:ext>
              </a:extLst>
            </p:cNvPr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316;p43">
              <a:extLst>
                <a:ext uri="{FF2B5EF4-FFF2-40B4-BE49-F238E27FC236}">
                  <a16:creationId xmlns:a16="http://schemas.microsoft.com/office/drawing/2014/main" id="{23E7C272-62D2-73F2-DEE7-A5E2B74BC746}"/>
                </a:ext>
              </a:extLst>
            </p:cNvPr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317;p43">
              <a:extLst>
                <a:ext uri="{FF2B5EF4-FFF2-40B4-BE49-F238E27FC236}">
                  <a16:creationId xmlns:a16="http://schemas.microsoft.com/office/drawing/2014/main" id="{0058348F-FE3D-68B1-01AD-051C42B132C6}"/>
                </a:ext>
              </a:extLst>
            </p:cNvPr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318;p43">
              <a:extLst>
                <a:ext uri="{FF2B5EF4-FFF2-40B4-BE49-F238E27FC236}">
                  <a16:creationId xmlns:a16="http://schemas.microsoft.com/office/drawing/2014/main" id="{6E9B96D1-AD45-4991-B484-6AD30BB83ED4}"/>
                </a:ext>
              </a:extLst>
            </p:cNvPr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319;p43">
              <a:extLst>
                <a:ext uri="{FF2B5EF4-FFF2-40B4-BE49-F238E27FC236}">
                  <a16:creationId xmlns:a16="http://schemas.microsoft.com/office/drawing/2014/main" id="{EC4CD43B-F56B-D275-D9A8-8C91864E36EF}"/>
                </a:ext>
              </a:extLst>
            </p:cNvPr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fill="none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320;p43">
              <a:extLst>
                <a:ext uri="{FF2B5EF4-FFF2-40B4-BE49-F238E27FC236}">
                  <a16:creationId xmlns:a16="http://schemas.microsoft.com/office/drawing/2014/main" id="{E735C9E2-B4BE-3D8C-A6F5-B28F2DACB2CE}"/>
                </a:ext>
              </a:extLst>
            </p:cNvPr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321;p43">
              <a:extLst>
                <a:ext uri="{FF2B5EF4-FFF2-40B4-BE49-F238E27FC236}">
                  <a16:creationId xmlns:a16="http://schemas.microsoft.com/office/drawing/2014/main" id="{CB5CF883-B655-2CD5-9319-D3BC6CEA9D26}"/>
                </a:ext>
              </a:extLst>
            </p:cNvPr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720" y="262202"/>
            <a:ext cx="1968912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環境分析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87" name="Google Shape;3659;p38">
            <a:extLst>
              <a:ext uri="{FF2B5EF4-FFF2-40B4-BE49-F238E27FC236}">
                <a16:creationId xmlns:a16="http://schemas.microsoft.com/office/drawing/2014/main" id="{676F7F73-C045-EF5B-126F-D65EE70B3F55}"/>
              </a:ext>
            </a:extLst>
          </p:cNvPr>
          <p:cNvGrpSpPr/>
          <p:nvPr/>
        </p:nvGrpSpPr>
        <p:grpSpPr>
          <a:xfrm>
            <a:off x="3914014" y="862464"/>
            <a:ext cx="459609" cy="457188"/>
            <a:chOff x="1741225" y="1293650"/>
            <a:chExt cx="385675" cy="385650"/>
          </a:xfrm>
        </p:grpSpPr>
        <p:sp>
          <p:nvSpPr>
            <p:cNvPr id="288" name="Google Shape;3660;p38">
              <a:extLst>
                <a:ext uri="{FF2B5EF4-FFF2-40B4-BE49-F238E27FC236}">
                  <a16:creationId xmlns:a16="http://schemas.microsoft.com/office/drawing/2014/main" id="{3E676B10-1BDC-38CB-47C0-666866C2FD1F}"/>
                </a:ext>
              </a:extLst>
            </p:cNvPr>
            <p:cNvSpPr/>
            <p:nvPr/>
          </p:nvSpPr>
          <p:spPr>
            <a:xfrm>
              <a:off x="1746875" y="1320550"/>
              <a:ext cx="353725" cy="353125"/>
            </a:xfrm>
            <a:custGeom>
              <a:avLst/>
              <a:gdLst/>
              <a:ahLst/>
              <a:cxnLst/>
              <a:rect l="l" t="t" r="r" b="b"/>
              <a:pathLst>
                <a:path w="14149" h="14125" extrusionOk="0">
                  <a:moveTo>
                    <a:pt x="14149" y="1"/>
                  </a:moveTo>
                  <a:lnTo>
                    <a:pt x="12146" y="3482"/>
                  </a:lnTo>
                  <a:lnTo>
                    <a:pt x="10568" y="3006"/>
                  </a:lnTo>
                  <a:lnTo>
                    <a:pt x="6937" y="6637"/>
                  </a:lnTo>
                  <a:lnTo>
                    <a:pt x="5359" y="6261"/>
                  </a:lnTo>
                  <a:lnTo>
                    <a:pt x="2329" y="10318"/>
                  </a:lnTo>
                  <a:lnTo>
                    <a:pt x="0" y="10969"/>
                  </a:lnTo>
                  <a:lnTo>
                    <a:pt x="0" y="14124"/>
                  </a:lnTo>
                  <a:lnTo>
                    <a:pt x="14149" y="14124"/>
                  </a:lnTo>
                  <a:lnTo>
                    <a:pt x="14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89" name="Google Shape;3661;p38">
              <a:extLst>
                <a:ext uri="{FF2B5EF4-FFF2-40B4-BE49-F238E27FC236}">
                  <a16:creationId xmlns:a16="http://schemas.microsoft.com/office/drawing/2014/main" id="{DA02BCC8-0DEE-5619-0E06-4268796035F3}"/>
                </a:ext>
              </a:extLst>
            </p:cNvPr>
            <p:cNvSpPr/>
            <p:nvPr/>
          </p:nvSpPr>
          <p:spPr>
            <a:xfrm>
              <a:off x="2076175" y="1320550"/>
              <a:ext cx="24425" cy="353125"/>
            </a:xfrm>
            <a:custGeom>
              <a:avLst/>
              <a:gdLst/>
              <a:ahLst/>
              <a:cxnLst/>
              <a:rect l="l" t="t" r="r" b="b"/>
              <a:pathLst>
                <a:path w="977" h="14125" extrusionOk="0">
                  <a:moveTo>
                    <a:pt x="977" y="1"/>
                  </a:moveTo>
                  <a:lnTo>
                    <a:pt x="0" y="1679"/>
                  </a:lnTo>
                  <a:lnTo>
                    <a:pt x="0" y="14124"/>
                  </a:lnTo>
                  <a:lnTo>
                    <a:pt x="977" y="1412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90" name="Google Shape;3662;p38">
              <a:extLst>
                <a:ext uri="{FF2B5EF4-FFF2-40B4-BE49-F238E27FC236}">
                  <a16:creationId xmlns:a16="http://schemas.microsoft.com/office/drawing/2014/main" id="{9EBD4D1F-C36C-E6E9-8EBD-BF938E9EAF50}"/>
                </a:ext>
              </a:extLst>
            </p:cNvPr>
            <p:cNvSpPr/>
            <p:nvPr/>
          </p:nvSpPr>
          <p:spPr>
            <a:xfrm>
              <a:off x="1860800" y="1456400"/>
              <a:ext cx="40100" cy="40725"/>
            </a:xfrm>
            <a:custGeom>
              <a:avLst/>
              <a:gdLst/>
              <a:ahLst/>
              <a:cxnLst/>
              <a:rect l="l" t="t" r="r" b="b"/>
              <a:pathLst>
                <a:path w="1604" h="1629" extrusionOk="0">
                  <a:moveTo>
                    <a:pt x="802" y="1"/>
                  </a:moveTo>
                  <a:lnTo>
                    <a:pt x="627" y="26"/>
                  </a:lnTo>
                  <a:lnTo>
                    <a:pt x="477" y="76"/>
                  </a:lnTo>
                  <a:lnTo>
                    <a:pt x="351" y="151"/>
                  </a:lnTo>
                  <a:lnTo>
                    <a:pt x="226" y="251"/>
                  </a:lnTo>
                  <a:lnTo>
                    <a:pt x="126" y="376"/>
                  </a:lnTo>
                  <a:lnTo>
                    <a:pt x="51" y="502"/>
                  </a:lnTo>
                  <a:lnTo>
                    <a:pt x="1" y="652"/>
                  </a:lnTo>
                  <a:lnTo>
                    <a:pt x="1" y="827"/>
                  </a:lnTo>
                  <a:lnTo>
                    <a:pt x="1" y="977"/>
                  </a:lnTo>
                  <a:lnTo>
                    <a:pt x="51" y="1128"/>
                  </a:lnTo>
                  <a:lnTo>
                    <a:pt x="126" y="1278"/>
                  </a:lnTo>
                  <a:lnTo>
                    <a:pt x="226" y="1378"/>
                  </a:lnTo>
                  <a:lnTo>
                    <a:pt x="351" y="1478"/>
                  </a:lnTo>
                  <a:lnTo>
                    <a:pt x="477" y="1553"/>
                  </a:lnTo>
                  <a:lnTo>
                    <a:pt x="627" y="1603"/>
                  </a:lnTo>
                  <a:lnTo>
                    <a:pt x="802" y="1628"/>
                  </a:lnTo>
                  <a:lnTo>
                    <a:pt x="952" y="1603"/>
                  </a:lnTo>
                  <a:lnTo>
                    <a:pt x="1103" y="1553"/>
                  </a:lnTo>
                  <a:lnTo>
                    <a:pt x="1253" y="1478"/>
                  </a:lnTo>
                  <a:lnTo>
                    <a:pt x="1378" y="1378"/>
                  </a:lnTo>
                  <a:lnTo>
                    <a:pt x="1478" y="1278"/>
                  </a:lnTo>
                  <a:lnTo>
                    <a:pt x="1528" y="1128"/>
                  </a:lnTo>
                  <a:lnTo>
                    <a:pt x="1579" y="977"/>
                  </a:lnTo>
                  <a:lnTo>
                    <a:pt x="1604" y="827"/>
                  </a:lnTo>
                  <a:lnTo>
                    <a:pt x="1579" y="652"/>
                  </a:lnTo>
                  <a:lnTo>
                    <a:pt x="1528" y="502"/>
                  </a:lnTo>
                  <a:lnTo>
                    <a:pt x="1478" y="376"/>
                  </a:lnTo>
                  <a:lnTo>
                    <a:pt x="1378" y="251"/>
                  </a:lnTo>
                  <a:lnTo>
                    <a:pt x="1253" y="151"/>
                  </a:lnTo>
                  <a:lnTo>
                    <a:pt x="1103" y="76"/>
                  </a:lnTo>
                  <a:lnTo>
                    <a:pt x="952" y="26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91" name="Google Shape;3663;p38">
              <a:extLst>
                <a:ext uri="{FF2B5EF4-FFF2-40B4-BE49-F238E27FC236}">
                  <a16:creationId xmlns:a16="http://schemas.microsoft.com/office/drawing/2014/main" id="{BB1E0997-5FB8-24CF-F17A-90DFBA5303EC}"/>
                </a:ext>
              </a:extLst>
            </p:cNvPr>
            <p:cNvSpPr/>
            <p:nvPr/>
          </p:nvSpPr>
          <p:spPr>
            <a:xfrm>
              <a:off x="1872075" y="1456400"/>
              <a:ext cx="28825" cy="40725"/>
            </a:xfrm>
            <a:custGeom>
              <a:avLst/>
              <a:gdLst/>
              <a:ahLst/>
              <a:cxnLst/>
              <a:rect l="l" t="t" r="r" b="b"/>
              <a:pathLst>
                <a:path w="1153" h="1629" extrusionOk="0">
                  <a:moveTo>
                    <a:pt x="351" y="1"/>
                  </a:moveTo>
                  <a:lnTo>
                    <a:pt x="151" y="26"/>
                  </a:lnTo>
                  <a:lnTo>
                    <a:pt x="1" y="101"/>
                  </a:lnTo>
                  <a:lnTo>
                    <a:pt x="101" y="126"/>
                  </a:lnTo>
                  <a:lnTo>
                    <a:pt x="201" y="201"/>
                  </a:lnTo>
                  <a:lnTo>
                    <a:pt x="301" y="276"/>
                  </a:lnTo>
                  <a:lnTo>
                    <a:pt x="376" y="351"/>
                  </a:lnTo>
                  <a:lnTo>
                    <a:pt x="426" y="452"/>
                  </a:lnTo>
                  <a:lnTo>
                    <a:pt x="476" y="577"/>
                  </a:lnTo>
                  <a:lnTo>
                    <a:pt x="501" y="702"/>
                  </a:lnTo>
                  <a:lnTo>
                    <a:pt x="527" y="827"/>
                  </a:lnTo>
                  <a:lnTo>
                    <a:pt x="501" y="927"/>
                  </a:lnTo>
                  <a:lnTo>
                    <a:pt x="476" y="1053"/>
                  </a:lnTo>
                  <a:lnTo>
                    <a:pt x="426" y="1178"/>
                  </a:lnTo>
                  <a:lnTo>
                    <a:pt x="376" y="1278"/>
                  </a:lnTo>
                  <a:lnTo>
                    <a:pt x="301" y="1353"/>
                  </a:lnTo>
                  <a:lnTo>
                    <a:pt x="201" y="1428"/>
                  </a:lnTo>
                  <a:lnTo>
                    <a:pt x="101" y="1503"/>
                  </a:lnTo>
                  <a:lnTo>
                    <a:pt x="1" y="1528"/>
                  </a:lnTo>
                  <a:lnTo>
                    <a:pt x="151" y="1603"/>
                  </a:lnTo>
                  <a:lnTo>
                    <a:pt x="351" y="1628"/>
                  </a:lnTo>
                  <a:lnTo>
                    <a:pt x="501" y="1603"/>
                  </a:lnTo>
                  <a:lnTo>
                    <a:pt x="652" y="1553"/>
                  </a:lnTo>
                  <a:lnTo>
                    <a:pt x="802" y="1478"/>
                  </a:lnTo>
                  <a:lnTo>
                    <a:pt x="927" y="1378"/>
                  </a:lnTo>
                  <a:lnTo>
                    <a:pt x="1027" y="1278"/>
                  </a:lnTo>
                  <a:lnTo>
                    <a:pt x="1077" y="1128"/>
                  </a:lnTo>
                  <a:lnTo>
                    <a:pt x="1128" y="977"/>
                  </a:lnTo>
                  <a:lnTo>
                    <a:pt x="1153" y="827"/>
                  </a:lnTo>
                  <a:lnTo>
                    <a:pt x="1128" y="652"/>
                  </a:lnTo>
                  <a:lnTo>
                    <a:pt x="1077" y="502"/>
                  </a:lnTo>
                  <a:lnTo>
                    <a:pt x="1027" y="376"/>
                  </a:lnTo>
                  <a:lnTo>
                    <a:pt x="927" y="251"/>
                  </a:lnTo>
                  <a:lnTo>
                    <a:pt x="802" y="151"/>
                  </a:lnTo>
                  <a:lnTo>
                    <a:pt x="652" y="76"/>
                  </a:lnTo>
                  <a:lnTo>
                    <a:pt x="501" y="26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92" name="Google Shape;3664;p38">
              <a:extLst>
                <a:ext uri="{FF2B5EF4-FFF2-40B4-BE49-F238E27FC236}">
                  <a16:creationId xmlns:a16="http://schemas.microsoft.com/office/drawing/2014/main" id="{F4E5D54A-BC1C-6935-9B8B-F72332790069}"/>
                </a:ext>
              </a:extLst>
            </p:cNvPr>
            <p:cNvSpPr/>
            <p:nvPr/>
          </p:nvSpPr>
          <p:spPr>
            <a:xfrm>
              <a:off x="1990400" y="1375025"/>
              <a:ext cx="40725" cy="40725"/>
            </a:xfrm>
            <a:custGeom>
              <a:avLst/>
              <a:gdLst/>
              <a:ahLst/>
              <a:cxnLst/>
              <a:rect l="l" t="t" r="r" b="b"/>
              <a:pathLst>
                <a:path w="1629" h="1629" extrusionOk="0">
                  <a:moveTo>
                    <a:pt x="827" y="0"/>
                  </a:moveTo>
                  <a:lnTo>
                    <a:pt x="652" y="25"/>
                  </a:lnTo>
                  <a:lnTo>
                    <a:pt x="501" y="76"/>
                  </a:lnTo>
                  <a:lnTo>
                    <a:pt x="376" y="151"/>
                  </a:lnTo>
                  <a:lnTo>
                    <a:pt x="251" y="251"/>
                  </a:lnTo>
                  <a:lnTo>
                    <a:pt x="151" y="376"/>
                  </a:lnTo>
                  <a:lnTo>
                    <a:pt x="76" y="501"/>
                  </a:lnTo>
                  <a:lnTo>
                    <a:pt x="26" y="651"/>
                  </a:lnTo>
                  <a:lnTo>
                    <a:pt x="1" y="827"/>
                  </a:lnTo>
                  <a:lnTo>
                    <a:pt x="26" y="977"/>
                  </a:lnTo>
                  <a:lnTo>
                    <a:pt x="76" y="1127"/>
                  </a:lnTo>
                  <a:lnTo>
                    <a:pt x="151" y="1278"/>
                  </a:lnTo>
                  <a:lnTo>
                    <a:pt x="251" y="1378"/>
                  </a:lnTo>
                  <a:lnTo>
                    <a:pt x="376" y="1478"/>
                  </a:lnTo>
                  <a:lnTo>
                    <a:pt x="501" y="1553"/>
                  </a:lnTo>
                  <a:lnTo>
                    <a:pt x="652" y="1603"/>
                  </a:lnTo>
                  <a:lnTo>
                    <a:pt x="827" y="1628"/>
                  </a:lnTo>
                  <a:lnTo>
                    <a:pt x="977" y="1603"/>
                  </a:lnTo>
                  <a:lnTo>
                    <a:pt x="1127" y="1553"/>
                  </a:lnTo>
                  <a:lnTo>
                    <a:pt x="1278" y="1478"/>
                  </a:lnTo>
                  <a:lnTo>
                    <a:pt x="1378" y="1378"/>
                  </a:lnTo>
                  <a:lnTo>
                    <a:pt x="1478" y="1278"/>
                  </a:lnTo>
                  <a:lnTo>
                    <a:pt x="1553" y="1127"/>
                  </a:lnTo>
                  <a:lnTo>
                    <a:pt x="1603" y="977"/>
                  </a:lnTo>
                  <a:lnTo>
                    <a:pt x="1628" y="827"/>
                  </a:lnTo>
                  <a:lnTo>
                    <a:pt x="1603" y="651"/>
                  </a:lnTo>
                  <a:lnTo>
                    <a:pt x="1553" y="501"/>
                  </a:lnTo>
                  <a:lnTo>
                    <a:pt x="1478" y="376"/>
                  </a:lnTo>
                  <a:lnTo>
                    <a:pt x="1378" y="251"/>
                  </a:lnTo>
                  <a:lnTo>
                    <a:pt x="1278" y="151"/>
                  </a:lnTo>
                  <a:lnTo>
                    <a:pt x="1127" y="76"/>
                  </a:lnTo>
                  <a:lnTo>
                    <a:pt x="977" y="25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93" name="Google Shape;3665;p38">
              <a:extLst>
                <a:ext uri="{FF2B5EF4-FFF2-40B4-BE49-F238E27FC236}">
                  <a16:creationId xmlns:a16="http://schemas.microsoft.com/office/drawing/2014/main" id="{10C8CDE8-B064-62A3-9374-387500D9DEE5}"/>
                </a:ext>
              </a:extLst>
            </p:cNvPr>
            <p:cNvSpPr/>
            <p:nvPr/>
          </p:nvSpPr>
          <p:spPr>
            <a:xfrm>
              <a:off x="2001675" y="1375025"/>
              <a:ext cx="29450" cy="40725"/>
            </a:xfrm>
            <a:custGeom>
              <a:avLst/>
              <a:gdLst/>
              <a:ahLst/>
              <a:cxnLst/>
              <a:rect l="l" t="t" r="r" b="b"/>
              <a:pathLst>
                <a:path w="1178" h="1629" extrusionOk="0">
                  <a:moveTo>
                    <a:pt x="376" y="0"/>
                  </a:moveTo>
                  <a:lnTo>
                    <a:pt x="176" y="25"/>
                  </a:lnTo>
                  <a:lnTo>
                    <a:pt x="0" y="101"/>
                  </a:lnTo>
                  <a:lnTo>
                    <a:pt x="125" y="126"/>
                  </a:lnTo>
                  <a:lnTo>
                    <a:pt x="226" y="201"/>
                  </a:lnTo>
                  <a:lnTo>
                    <a:pt x="301" y="276"/>
                  </a:lnTo>
                  <a:lnTo>
                    <a:pt x="401" y="376"/>
                  </a:lnTo>
                  <a:lnTo>
                    <a:pt x="451" y="451"/>
                  </a:lnTo>
                  <a:lnTo>
                    <a:pt x="501" y="576"/>
                  </a:lnTo>
                  <a:lnTo>
                    <a:pt x="526" y="702"/>
                  </a:lnTo>
                  <a:lnTo>
                    <a:pt x="551" y="827"/>
                  </a:lnTo>
                  <a:lnTo>
                    <a:pt x="526" y="952"/>
                  </a:lnTo>
                  <a:lnTo>
                    <a:pt x="501" y="1052"/>
                  </a:lnTo>
                  <a:lnTo>
                    <a:pt x="451" y="1177"/>
                  </a:lnTo>
                  <a:lnTo>
                    <a:pt x="401" y="1278"/>
                  </a:lnTo>
                  <a:lnTo>
                    <a:pt x="301" y="1353"/>
                  </a:lnTo>
                  <a:lnTo>
                    <a:pt x="226" y="1428"/>
                  </a:lnTo>
                  <a:lnTo>
                    <a:pt x="125" y="1503"/>
                  </a:lnTo>
                  <a:lnTo>
                    <a:pt x="0" y="1528"/>
                  </a:lnTo>
                  <a:lnTo>
                    <a:pt x="176" y="1603"/>
                  </a:lnTo>
                  <a:lnTo>
                    <a:pt x="376" y="1628"/>
                  </a:lnTo>
                  <a:lnTo>
                    <a:pt x="526" y="1603"/>
                  </a:lnTo>
                  <a:lnTo>
                    <a:pt x="676" y="1553"/>
                  </a:lnTo>
                  <a:lnTo>
                    <a:pt x="827" y="1478"/>
                  </a:lnTo>
                  <a:lnTo>
                    <a:pt x="927" y="1378"/>
                  </a:lnTo>
                  <a:lnTo>
                    <a:pt x="1027" y="1278"/>
                  </a:lnTo>
                  <a:lnTo>
                    <a:pt x="1102" y="1127"/>
                  </a:lnTo>
                  <a:lnTo>
                    <a:pt x="1152" y="977"/>
                  </a:lnTo>
                  <a:lnTo>
                    <a:pt x="1177" y="827"/>
                  </a:lnTo>
                  <a:lnTo>
                    <a:pt x="1152" y="651"/>
                  </a:lnTo>
                  <a:lnTo>
                    <a:pt x="1102" y="501"/>
                  </a:lnTo>
                  <a:lnTo>
                    <a:pt x="1027" y="376"/>
                  </a:lnTo>
                  <a:lnTo>
                    <a:pt x="927" y="251"/>
                  </a:lnTo>
                  <a:lnTo>
                    <a:pt x="827" y="151"/>
                  </a:lnTo>
                  <a:lnTo>
                    <a:pt x="676" y="76"/>
                  </a:lnTo>
                  <a:lnTo>
                    <a:pt x="526" y="25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94" name="Google Shape;3666;p38">
              <a:extLst>
                <a:ext uri="{FF2B5EF4-FFF2-40B4-BE49-F238E27FC236}">
                  <a16:creationId xmlns:a16="http://schemas.microsoft.com/office/drawing/2014/main" id="{DE9AF8D7-4F3B-FC42-6F39-D58A316235EF}"/>
                </a:ext>
              </a:extLst>
            </p:cNvPr>
            <p:cNvSpPr/>
            <p:nvPr/>
          </p:nvSpPr>
          <p:spPr>
            <a:xfrm>
              <a:off x="1784425" y="1558450"/>
              <a:ext cx="40725" cy="40725"/>
            </a:xfrm>
            <a:custGeom>
              <a:avLst/>
              <a:gdLst/>
              <a:ahLst/>
              <a:cxnLst/>
              <a:rect l="l" t="t" r="r" b="b"/>
              <a:pathLst>
                <a:path w="1629" h="1629" extrusionOk="0">
                  <a:moveTo>
                    <a:pt x="827" y="1"/>
                  </a:moveTo>
                  <a:lnTo>
                    <a:pt x="652" y="26"/>
                  </a:lnTo>
                  <a:lnTo>
                    <a:pt x="502" y="76"/>
                  </a:lnTo>
                  <a:lnTo>
                    <a:pt x="376" y="151"/>
                  </a:lnTo>
                  <a:lnTo>
                    <a:pt x="251" y="251"/>
                  </a:lnTo>
                  <a:lnTo>
                    <a:pt x="151" y="351"/>
                  </a:lnTo>
                  <a:lnTo>
                    <a:pt x="76" y="501"/>
                  </a:lnTo>
                  <a:lnTo>
                    <a:pt x="26" y="652"/>
                  </a:lnTo>
                  <a:lnTo>
                    <a:pt x="1" y="802"/>
                  </a:lnTo>
                  <a:lnTo>
                    <a:pt x="26" y="977"/>
                  </a:lnTo>
                  <a:lnTo>
                    <a:pt x="76" y="1127"/>
                  </a:lnTo>
                  <a:lnTo>
                    <a:pt x="151" y="1253"/>
                  </a:lnTo>
                  <a:lnTo>
                    <a:pt x="251" y="1378"/>
                  </a:lnTo>
                  <a:lnTo>
                    <a:pt x="376" y="1478"/>
                  </a:lnTo>
                  <a:lnTo>
                    <a:pt x="502" y="1553"/>
                  </a:lnTo>
                  <a:lnTo>
                    <a:pt x="652" y="1603"/>
                  </a:lnTo>
                  <a:lnTo>
                    <a:pt x="827" y="1628"/>
                  </a:lnTo>
                  <a:lnTo>
                    <a:pt x="977" y="1603"/>
                  </a:lnTo>
                  <a:lnTo>
                    <a:pt x="1128" y="1553"/>
                  </a:lnTo>
                  <a:lnTo>
                    <a:pt x="1278" y="1478"/>
                  </a:lnTo>
                  <a:lnTo>
                    <a:pt x="1378" y="1378"/>
                  </a:lnTo>
                  <a:lnTo>
                    <a:pt x="1478" y="1253"/>
                  </a:lnTo>
                  <a:lnTo>
                    <a:pt x="1553" y="1127"/>
                  </a:lnTo>
                  <a:lnTo>
                    <a:pt x="1603" y="977"/>
                  </a:lnTo>
                  <a:lnTo>
                    <a:pt x="1629" y="802"/>
                  </a:lnTo>
                  <a:lnTo>
                    <a:pt x="1603" y="652"/>
                  </a:lnTo>
                  <a:lnTo>
                    <a:pt x="1553" y="501"/>
                  </a:lnTo>
                  <a:lnTo>
                    <a:pt x="1478" y="351"/>
                  </a:lnTo>
                  <a:lnTo>
                    <a:pt x="1378" y="251"/>
                  </a:lnTo>
                  <a:lnTo>
                    <a:pt x="1278" y="151"/>
                  </a:lnTo>
                  <a:lnTo>
                    <a:pt x="1128" y="76"/>
                  </a:lnTo>
                  <a:lnTo>
                    <a:pt x="977" y="26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95" name="Google Shape;3667;p38">
              <a:extLst>
                <a:ext uri="{FF2B5EF4-FFF2-40B4-BE49-F238E27FC236}">
                  <a16:creationId xmlns:a16="http://schemas.microsoft.com/office/drawing/2014/main" id="{79F3281E-597B-C654-DEF4-0704414DCEC1}"/>
                </a:ext>
              </a:extLst>
            </p:cNvPr>
            <p:cNvSpPr/>
            <p:nvPr/>
          </p:nvSpPr>
          <p:spPr>
            <a:xfrm>
              <a:off x="1795700" y="1558450"/>
              <a:ext cx="29450" cy="40725"/>
            </a:xfrm>
            <a:custGeom>
              <a:avLst/>
              <a:gdLst/>
              <a:ahLst/>
              <a:cxnLst/>
              <a:rect l="l" t="t" r="r" b="b"/>
              <a:pathLst>
                <a:path w="1178" h="1629" extrusionOk="0">
                  <a:moveTo>
                    <a:pt x="376" y="1"/>
                  </a:moveTo>
                  <a:lnTo>
                    <a:pt x="176" y="26"/>
                  </a:lnTo>
                  <a:lnTo>
                    <a:pt x="1" y="101"/>
                  </a:lnTo>
                  <a:lnTo>
                    <a:pt x="126" y="126"/>
                  </a:lnTo>
                  <a:lnTo>
                    <a:pt x="226" y="201"/>
                  </a:lnTo>
                  <a:lnTo>
                    <a:pt x="301" y="276"/>
                  </a:lnTo>
                  <a:lnTo>
                    <a:pt x="401" y="351"/>
                  </a:lnTo>
                  <a:lnTo>
                    <a:pt x="451" y="451"/>
                  </a:lnTo>
                  <a:lnTo>
                    <a:pt x="501" y="576"/>
                  </a:lnTo>
                  <a:lnTo>
                    <a:pt x="526" y="677"/>
                  </a:lnTo>
                  <a:lnTo>
                    <a:pt x="526" y="802"/>
                  </a:lnTo>
                  <a:lnTo>
                    <a:pt x="526" y="927"/>
                  </a:lnTo>
                  <a:lnTo>
                    <a:pt x="501" y="1052"/>
                  </a:lnTo>
                  <a:lnTo>
                    <a:pt x="451" y="1152"/>
                  </a:lnTo>
                  <a:lnTo>
                    <a:pt x="401" y="1253"/>
                  </a:lnTo>
                  <a:lnTo>
                    <a:pt x="301" y="1353"/>
                  </a:lnTo>
                  <a:lnTo>
                    <a:pt x="226" y="1428"/>
                  </a:lnTo>
                  <a:lnTo>
                    <a:pt x="126" y="1478"/>
                  </a:lnTo>
                  <a:lnTo>
                    <a:pt x="1" y="1528"/>
                  </a:lnTo>
                  <a:lnTo>
                    <a:pt x="176" y="1603"/>
                  </a:lnTo>
                  <a:lnTo>
                    <a:pt x="376" y="1628"/>
                  </a:lnTo>
                  <a:lnTo>
                    <a:pt x="526" y="1603"/>
                  </a:lnTo>
                  <a:lnTo>
                    <a:pt x="677" y="1553"/>
                  </a:lnTo>
                  <a:lnTo>
                    <a:pt x="827" y="1478"/>
                  </a:lnTo>
                  <a:lnTo>
                    <a:pt x="927" y="1378"/>
                  </a:lnTo>
                  <a:lnTo>
                    <a:pt x="1027" y="1253"/>
                  </a:lnTo>
                  <a:lnTo>
                    <a:pt x="1102" y="1127"/>
                  </a:lnTo>
                  <a:lnTo>
                    <a:pt x="1152" y="977"/>
                  </a:lnTo>
                  <a:lnTo>
                    <a:pt x="1178" y="802"/>
                  </a:lnTo>
                  <a:lnTo>
                    <a:pt x="1152" y="652"/>
                  </a:lnTo>
                  <a:lnTo>
                    <a:pt x="1102" y="501"/>
                  </a:lnTo>
                  <a:lnTo>
                    <a:pt x="1027" y="351"/>
                  </a:lnTo>
                  <a:lnTo>
                    <a:pt x="927" y="251"/>
                  </a:lnTo>
                  <a:lnTo>
                    <a:pt x="827" y="151"/>
                  </a:lnTo>
                  <a:lnTo>
                    <a:pt x="677" y="76"/>
                  </a:lnTo>
                  <a:lnTo>
                    <a:pt x="526" y="26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96" name="Google Shape;3668;p38">
              <a:extLst>
                <a:ext uri="{FF2B5EF4-FFF2-40B4-BE49-F238E27FC236}">
                  <a16:creationId xmlns:a16="http://schemas.microsoft.com/office/drawing/2014/main" id="{639EE09F-0342-E105-FE64-C1BB124087D5}"/>
                </a:ext>
              </a:extLst>
            </p:cNvPr>
            <p:cNvSpPr/>
            <p:nvPr/>
          </p:nvSpPr>
          <p:spPr>
            <a:xfrm>
              <a:off x="1791325" y="1322425"/>
              <a:ext cx="95800" cy="95825"/>
            </a:xfrm>
            <a:custGeom>
              <a:avLst/>
              <a:gdLst/>
              <a:ahLst/>
              <a:cxnLst/>
              <a:rect l="l" t="t" r="r" b="b"/>
              <a:pathLst>
                <a:path w="3832" h="3833" extrusionOk="0">
                  <a:moveTo>
                    <a:pt x="1728" y="1"/>
                  </a:moveTo>
                  <a:lnTo>
                    <a:pt x="1528" y="26"/>
                  </a:lnTo>
                  <a:lnTo>
                    <a:pt x="1353" y="76"/>
                  </a:lnTo>
                  <a:lnTo>
                    <a:pt x="1177" y="151"/>
                  </a:lnTo>
                  <a:lnTo>
                    <a:pt x="1002" y="226"/>
                  </a:lnTo>
                  <a:lnTo>
                    <a:pt x="852" y="326"/>
                  </a:lnTo>
                  <a:lnTo>
                    <a:pt x="701" y="427"/>
                  </a:lnTo>
                  <a:lnTo>
                    <a:pt x="551" y="552"/>
                  </a:lnTo>
                  <a:lnTo>
                    <a:pt x="426" y="677"/>
                  </a:lnTo>
                  <a:lnTo>
                    <a:pt x="326" y="827"/>
                  </a:lnTo>
                  <a:lnTo>
                    <a:pt x="226" y="1003"/>
                  </a:lnTo>
                  <a:lnTo>
                    <a:pt x="151" y="1153"/>
                  </a:lnTo>
                  <a:lnTo>
                    <a:pt x="75" y="1328"/>
                  </a:lnTo>
                  <a:lnTo>
                    <a:pt x="25" y="1528"/>
                  </a:lnTo>
                  <a:lnTo>
                    <a:pt x="0" y="1704"/>
                  </a:lnTo>
                  <a:lnTo>
                    <a:pt x="0" y="1904"/>
                  </a:lnTo>
                  <a:lnTo>
                    <a:pt x="0" y="2104"/>
                  </a:lnTo>
                  <a:lnTo>
                    <a:pt x="25" y="2280"/>
                  </a:lnTo>
                  <a:lnTo>
                    <a:pt x="75" y="2480"/>
                  </a:lnTo>
                  <a:lnTo>
                    <a:pt x="151" y="2655"/>
                  </a:lnTo>
                  <a:lnTo>
                    <a:pt x="226" y="2831"/>
                  </a:lnTo>
                  <a:lnTo>
                    <a:pt x="326" y="2981"/>
                  </a:lnTo>
                  <a:lnTo>
                    <a:pt x="426" y="3131"/>
                  </a:lnTo>
                  <a:lnTo>
                    <a:pt x="551" y="3256"/>
                  </a:lnTo>
                  <a:lnTo>
                    <a:pt x="701" y="3382"/>
                  </a:lnTo>
                  <a:lnTo>
                    <a:pt x="852" y="3507"/>
                  </a:lnTo>
                  <a:lnTo>
                    <a:pt x="1002" y="3582"/>
                  </a:lnTo>
                  <a:lnTo>
                    <a:pt x="1177" y="3682"/>
                  </a:lnTo>
                  <a:lnTo>
                    <a:pt x="1353" y="3732"/>
                  </a:lnTo>
                  <a:lnTo>
                    <a:pt x="1528" y="3782"/>
                  </a:lnTo>
                  <a:lnTo>
                    <a:pt x="1728" y="3807"/>
                  </a:lnTo>
                  <a:lnTo>
                    <a:pt x="1903" y="3832"/>
                  </a:lnTo>
                  <a:lnTo>
                    <a:pt x="2104" y="3807"/>
                  </a:lnTo>
                  <a:lnTo>
                    <a:pt x="2304" y="3782"/>
                  </a:lnTo>
                  <a:lnTo>
                    <a:pt x="2479" y="3732"/>
                  </a:lnTo>
                  <a:lnTo>
                    <a:pt x="2655" y="3682"/>
                  </a:lnTo>
                  <a:lnTo>
                    <a:pt x="2830" y="3582"/>
                  </a:lnTo>
                  <a:lnTo>
                    <a:pt x="2980" y="3507"/>
                  </a:lnTo>
                  <a:lnTo>
                    <a:pt x="3130" y="3382"/>
                  </a:lnTo>
                  <a:lnTo>
                    <a:pt x="3256" y="3256"/>
                  </a:lnTo>
                  <a:lnTo>
                    <a:pt x="3381" y="3131"/>
                  </a:lnTo>
                  <a:lnTo>
                    <a:pt x="3506" y="2981"/>
                  </a:lnTo>
                  <a:lnTo>
                    <a:pt x="3606" y="2831"/>
                  </a:lnTo>
                  <a:lnTo>
                    <a:pt x="3681" y="2655"/>
                  </a:lnTo>
                  <a:lnTo>
                    <a:pt x="3731" y="2480"/>
                  </a:lnTo>
                  <a:lnTo>
                    <a:pt x="3782" y="2280"/>
                  </a:lnTo>
                  <a:lnTo>
                    <a:pt x="3807" y="2104"/>
                  </a:lnTo>
                  <a:lnTo>
                    <a:pt x="3832" y="1904"/>
                  </a:lnTo>
                  <a:lnTo>
                    <a:pt x="3807" y="1704"/>
                  </a:lnTo>
                  <a:lnTo>
                    <a:pt x="3782" y="1528"/>
                  </a:lnTo>
                  <a:lnTo>
                    <a:pt x="3731" y="1328"/>
                  </a:lnTo>
                  <a:lnTo>
                    <a:pt x="3681" y="1153"/>
                  </a:lnTo>
                  <a:lnTo>
                    <a:pt x="3606" y="1003"/>
                  </a:lnTo>
                  <a:lnTo>
                    <a:pt x="3506" y="827"/>
                  </a:lnTo>
                  <a:lnTo>
                    <a:pt x="3381" y="677"/>
                  </a:lnTo>
                  <a:lnTo>
                    <a:pt x="3256" y="552"/>
                  </a:lnTo>
                  <a:lnTo>
                    <a:pt x="3130" y="427"/>
                  </a:lnTo>
                  <a:lnTo>
                    <a:pt x="2980" y="326"/>
                  </a:lnTo>
                  <a:lnTo>
                    <a:pt x="2830" y="226"/>
                  </a:lnTo>
                  <a:lnTo>
                    <a:pt x="2655" y="151"/>
                  </a:lnTo>
                  <a:lnTo>
                    <a:pt x="2479" y="76"/>
                  </a:lnTo>
                  <a:lnTo>
                    <a:pt x="2304" y="26"/>
                  </a:lnTo>
                  <a:lnTo>
                    <a:pt x="21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97" name="Google Shape;3669;p38">
              <a:extLst>
                <a:ext uri="{FF2B5EF4-FFF2-40B4-BE49-F238E27FC236}">
                  <a16:creationId xmlns:a16="http://schemas.microsoft.com/office/drawing/2014/main" id="{CB01D84D-DA5D-C7AC-CE8E-35E7B3705E0C}"/>
                </a:ext>
              </a:extLst>
            </p:cNvPr>
            <p:cNvSpPr/>
            <p:nvPr/>
          </p:nvSpPr>
          <p:spPr>
            <a:xfrm>
              <a:off x="1824500" y="1322425"/>
              <a:ext cx="62625" cy="95825"/>
            </a:xfrm>
            <a:custGeom>
              <a:avLst/>
              <a:gdLst/>
              <a:ahLst/>
              <a:cxnLst/>
              <a:rect l="l" t="t" r="r" b="b"/>
              <a:pathLst>
                <a:path w="2505" h="3833" extrusionOk="0">
                  <a:moveTo>
                    <a:pt x="301" y="1"/>
                  </a:moveTo>
                  <a:lnTo>
                    <a:pt x="0" y="76"/>
                  </a:lnTo>
                  <a:lnTo>
                    <a:pt x="201" y="101"/>
                  </a:lnTo>
                  <a:lnTo>
                    <a:pt x="376" y="126"/>
                  </a:lnTo>
                  <a:lnTo>
                    <a:pt x="526" y="176"/>
                  </a:lnTo>
                  <a:lnTo>
                    <a:pt x="702" y="251"/>
                  </a:lnTo>
                  <a:lnTo>
                    <a:pt x="852" y="326"/>
                  </a:lnTo>
                  <a:lnTo>
                    <a:pt x="1002" y="427"/>
                  </a:lnTo>
                  <a:lnTo>
                    <a:pt x="1127" y="527"/>
                  </a:lnTo>
                  <a:lnTo>
                    <a:pt x="1253" y="652"/>
                  </a:lnTo>
                  <a:lnTo>
                    <a:pt x="1353" y="777"/>
                  </a:lnTo>
                  <a:lnTo>
                    <a:pt x="1453" y="902"/>
                  </a:lnTo>
                  <a:lnTo>
                    <a:pt x="1553" y="1053"/>
                  </a:lnTo>
                  <a:lnTo>
                    <a:pt x="1628" y="1203"/>
                  </a:lnTo>
                  <a:lnTo>
                    <a:pt x="1678" y="1378"/>
                  </a:lnTo>
                  <a:lnTo>
                    <a:pt x="1728" y="1553"/>
                  </a:lnTo>
                  <a:lnTo>
                    <a:pt x="1753" y="1729"/>
                  </a:lnTo>
                  <a:lnTo>
                    <a:pt x="1753" y="1904"/>
                  </a:lnTo>
                  <a:lnTo>
                    <a:pt x="1753" y="2079"/>
                  </a:lnTo>
                  <a:lnTo>
                    <a:pt x="1728" y="2255"/>
                  </a:lnTo>
                  <a:lnTo>
                    <a:pt x="1678" y="2430"/>
                  </a:lnTo>
                  <a:lnTo>
                    <a:pt x="1628" y="2605"/>
                  </a:lnTo>
                  <a:lnTo>
                    <a:pt x="1553" y="2755"/>
                  </a:lnTo>
                  <a:lnTo>
                    <a:pt x="1453" y="2906"/>
                  </a:lnTo>
                  <a:lnTo>
                    <a:pt x="1353" y="3031"/>
                  </a:lnTo>
                  <a:lnTo>
                    <a:pt x="1253" y="3181"/>
                  </a:lnTo>
                  <a:lnTo>
                    <a:pt x="1127" y="3281"/>
                  </a:lnTo>
                  <a:lnTo>
                    <a:pt x="977" y="3407"/>
                  </a:lnTo>
                  <a:lnTo>
                    <a:pt x="852" y="3482"/>
                  </a:lnTo>
                  <a:lnTo>
                    <a:pt x="702" y="3557"/>
                  </a:lnTo>
                  <a:lnTo>
                    <a:pt x="526" y="3632"/>
                  </a:lnTo>
                  <a:lnTo>
                    <a:pt x="376" y="3682"/>
                  </a:lnTo>
                  <a:lnTo>
                    <a:pt x="201" y="3707"/>
                  </a:lnTo>
                  <a:lnTo>
                    <a:pt x="0" y="3732"/>
                  </a:lnTo>
                  <a:lnTo>
                    <a:pt x="301" y="3807"/>
                  </a:lnTo>
                  <a:lnTo>
                    <a:pt x="576" y="3832"/>
                  </a:lnTo>
                  <a:lnTo>
                    <a:pt x="777" y="3807"/>
                  </a:lnTo>
                  <a:lnTo>
                    <a:pt x="977" y="3782"/>
                  </a:lnTo>
                  <a:lnTo>
                    <a:pt x="1152" y="3732"/>
                  </a:lnTo>
                  <a:lnTo>
                    <a:pt x="1328" y="3682"/>
                  </a:lnTo>
                  <a:lnTo>
                    <a:pt x="1503" y="3582"/>
                  </a:lnTo>
                  <a:lnTo>
                    <a:pt x="1653" y="3507"/>
                  </a:lnTo>
                  <a:lnTo>
                    <a:pt x="1803" y="3382"/>
                  </a:lnTo>
                  <a:lnTo>
                    <a:pt x="1929" y="3256"/>
                  </a:lnTo>
                  <a:lnTo>
                    <a:pt x="2054" y="3131"/>
                  </a:lnTo>
                  <a:lnTo>
                    <a:pt x="2179" y="2981"/>
                  </a:lnTo>
                  <a:lnTo>
                    <a:pt x="2279" y="2831"/>
                  </a:lnTo>
                  <a:lnTo>
                    <a:pt x="2354" y="2655"/>
                  </a:lnTo>
                  <a:lnTo>
                    <a:pt x="2404" y="2480"/>
                  </a:lnTo>
                  <a:lnTo>
                    <a:pt x="2455" y="2280"/>
                  </a:lnTo>
                  <a:lnTo>
                    <a:pt x="2480" y="2104"/>
                  </a:lnTo>
                  <a:lnTo>
                    <a:pt x="2505" y="1904"/>
                  </a:lnTo>
                  <a:lnTo>
                    <a:pt x="2480" y="1704"/>
                  </a:lnTo>
                  <a:lnTo>
                    <a:pt x="2455" y="1528"/>
                  </a:lnTo>
                  <a:lnTo>
                    <a:pt x="2404" y="1328"/>
                  </a:lnTo>
                  <a:lnTo>
                    <a:pt x="2354" y="1153"/>
                  </a:lnTo>
                  <a:lnTo>
                    <a:pt x="2279" y="1003"/>
                  </a:lnTo>
                  <a:lnTo>
                    <a:pt x="2179" y="827"/>
                  </a:lnTo>
                  <a:lnTo>
                    <a:pt x="2054" y="677"/>
                  </a:lnTo>
                  <a:lnTo>
                    <a:pt x="1929" y="552"/>
                  </a:lnTo>
                  <a:lnTo>
                    <a:pt x="1803" y="427"/>
                  </a:lnTo>
                  <a:lnTo>
                    <a:pt x="1653" y="326"/>
                  </a:lnTo>
                  <a:lnTo>
                    <a:pt x="1503" y="226"/>
                  </a:lnTo>
                  <a:lnTo>
                    <a:pt x="1328" y="151"/>
                  </a:lnTo>
                  <a:lnTo>
                    <a:pt x="1152" y="76"/>
                  </a:lnTo>
                  <a:lnTo>
                    <a:pt x="977" y="26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98" name="Google Shape;3670;p38">
              <a:extLst>
                <a:ext uri="{FF2B5EF4-FFF2-40B4-BE49-F238E27FC236}">
                  <a16:creationId xmlns:a16="http://schemas.microsoft.com/office/drawing/2014/main" id="{CE12E4BC-E7E3-E803-5806-2ED54F1A3866}"/>
                </a:ext>
              </a:extLst>
            </p:cNvPr>
            <p:cNvSpPr/>
            <p:nvPr/>
          </p:nvSpPr>
          <p:spPr>
            <a:xfrm>
              <a:off x="1741225" y="1293650"/>
              <a:ext cx="385675" cy="385650"/>
            </a:xfrm>
            <a:custGeom>
              <a:avLst/>
              <a:gdLst/>
              <a:ahLst/>
              <a:cxnLst/>
              <a:rect l="l" t="t" r="r" b="b"/>
              <a:pathLst>
                <a:path w="15427" h="15426" extrusionOk="0">
                  <a:moveTo>
                    <a:pt x="2555" y="10818"/>
                  </a:moveTo>
                  <a:lnTo>
                    <a:pt x="2655" y="10843"/>
                  </a:lnTo>
                  <a:lnTo>
                    <a:pt x="2781" y="10868"/>
                  </a:lnTo>
                  <a:lnTo>
                    <a:pt x="2856" y="10918"/>
                  </a:lnTo>
                  <a:lnTo>
                    <a:pt x="2956" y="10993"/>
                  </a:lnTo>
                  <a:lnTo>
                    <a:pt x="3031" y="11068"/>
                  </a:lnTo>
                  <a:lnTo>
                    <a:pt x="3081" y="11168"/>
                  </a:lnTo>
                  <a:lnTo>
                    <a:pt x="3106" y="11294"/>
                  </a:lnTo>
                  <a:lnTo>
                    <a:pt x="3131" y="11394"/>
                  </a:lnTo>
                  <a:lnTo>
                    <a:pt x="3106" y="11519"/>
                  </a:lnTo>
                  <a:lnTo>
                    <a:pt x="3081" y="11619"/>
                  </a:lnTo>
                  <a:lnTo>
                    <a:pt x="3031" y="11719"/>
                  </a:lnTo>
                  <a:lnTo>
                    <a:pt x="2956" y="11820"/>
                  </a:lnTo>
                  <a:lnTo>
                    <a:pt x="2856" y="11895"/>
                  </a:lnTo>
                  <a:lnTo>
                    <a:pt x="2781" y="11945"/>
                  </a:lnTo>
                  <a:lnTo>
                    <a:pt x="2655" y="11970"/>
                  </a:lnTo>
                  <a:lnTo>
                    <a:pt x="2555" y="11995"/>
                  </a:lnTo>
                  <a:lnTo>
                    <a:pt x="2430" y="11970"/>
                  </a:lnTo>
                  <a:lnTo>
                    <a:pt x="2330" y="11945"/>
                  </a:lnTo>
                  <a:lnTo>
                    <a:pt x="2230" y="11895"/>
                  </a:lnTo>
                  <a:lnTo>
                    <a:pt x="2129" y="11820"/>
                  </a:lnTo>
                  <a:lnTo>
                    <a:pt x="2054" y="11719"/>
                  </a:lnTo>
                  <a:lnTo>
                    <a:pt x="2004" y="11619"/>
                  </a:lnTo>
                  <a:lnTo>
                    <a:pt x="1979" y="11519"/>
                  </a:lnTo>
                  <a:lnTo>
                    <a:pt x="1954" y="11394"/>
                  </a:lnTo>
                  <a:lnTo>
                    <a:pt x="1979" y="11294"/>
                  </a:lnTo>
                  <a:lnTo>
                    <a:pt x="2004" y="11168"/>
                  </a:lnTo>
                  <a:lnTo>
                    <a:pt x="2054" y="11068"/>
                  </a:lnTo>
                  <a:lnTo>
                    <a:pt x="2129" y="10993"/>
                  </a:lnTo>
                  <a:lnTo>
                    <a:pt x="2230" y="10918"/>
                  </a:lnTo>
                  <a:lnTo>
                    <a:pt x="2330" y="10868"/>
                  </a:lnTo>
                  <a:lnTo>
                    <a:pt x="2430" y="10843"/>
                  </a:lnTo>
                  <a:lnTo>
                    <a:pt x="2555" y="10818"/>
                  </a:lnTo>
                  <a:close/>
                  <a:moveTo>
                    <a:pt x="226" y="0"/>
                  </a:moveTo>
                  <a:lnTo>
                    <a:pt x="126" y="25"/>
                  </a:lnTo>
                  <a:lnTo>
                    <a:pt x="51" y="75"/>
                  </a:lnTo>
                  <a:lnTo>
                    <a:pt x="1" y="150"/>
                  </a:lnTo>
                  <a:lnTo>
                    <a:pt x="1" y="225"/>
                  </a:lnTo>
                  <a:lnTo>
                    <a:pt x="1" y="15200"/>
                  </a:lnTo>
                  <a:lnTo>
                    <a:pt x="1" y="15300"/>
                  </a:lnTo>
                  <a:lnTo>
                    <a:pt x="51" y="15350"/>
                  </a:lnTo>
                  <a:lnTo>
                    <a:pt x="126" y="15400"/>
                  </a:lnTo>
                  <a:lnTo>
                    <a:pt x="226" y="15426"/>
                  </a:lnTo>
                  <a:lnTo>
                    <a:pt x="15201" y="15426"/>
                  </a:lnTo>
                  <a:lnTo>
                    <a:pt x="15276" y="15400"/>
                  </a:lnTo>
                  <a:lnTo>
                    <a:pt x="15351" y="15350"/>
                  </a:lnTo>
                  <a:lnTo>
                    <a:pt x="15402" y="15300"/>
                  </a:lnTo>
                  <a:lnTo>
                    <a:pt x="15427" y="15200"/>
                  </a:lnTo>
                  <a:lnTo>
                    <a:pt x="15402" y="15125"/>
                  </a:lnTo>
                  <a:lnTo>
                    <a:pt x="15351" y="15050"/>
                  </a:lnTo>
                  <a:lnTo>
                    <a:pt x="15276" y="15000"/>
                  </a:lnTo>
                  <a:lnTo>
                    <a:pt x="15201" y="14975"/>
                  </a:lnTo>
                  <a:lnTo>
                    <a:pt x="14600" y="14975"/>
                  </a:lnTo>
                  <a:lnTo>
                    <a:pt x="14600" y="14649"/>
                  </a:lnTo>
                  <a:lnTo>
                    <a:pt x="14575" y="14574"/>
                  </a:lnTo>
                  <a:lnTo>
                    <a:pt x="14525" y="14499"/>
                  </a:lnTo>
                  <a:lnTo>
                    <a:pt x="14450" y="14449"/>
                  </a:lnTo>
                  <a:lnTo>
                    <a:pt x="14375" y="14424"/>
                  </a:lnTo>
                  <a:lnTo>
                    <a:pt x="14275" y="14449"/>
                  </a:lnTo>
                  <a:lnTo>
                    <a:pt x="14200" y="14499"/>
                  </a:lnTo>
                  <a:lnTo>
                    <a:pt x="14149" y="14574"/>
                  </a:lnTo>
                  <a:lnTo>
                    <a:pt x="14149" y="14649"/>
                  </a:lnTo>
                  <a:lnTo>
                    <a:pt x="14149" y="14975"/>
                  </a:lnTo>
                  <a:lnTo>
                    <a:pt x="12522" y="14975"/>
                  </a:lnTo>
                  <a:lnTo>
                    <a:pt x="12522" y="14649"/>
                  </a:lnTo>
                  <a:lnTo>
                    <a:pt x="12522" y="14574"/>
                  </a:lnTo>
                  <a:lnTo>
                    <a:pt x="12472" y="14499"/>
                  </a:lnTo>
                  <a:lnTo>
                    <a:pt x="12397" y="14449"/>
                  </a:lnTo>
                  <a:lnTo>
                    <a:pt x="12296" y="14424"/>
                  </a:lnTo>
                  <a:lnTo>
                    <a:pt x="12221" y="14449"/>
                  </a:lnTo>
                  <a:lnTo>
                    <a:pt x="12146" y="14499"/>
                  </a:lnTo>
                  <a:lnTo>
                    <a:pt x="12096" y="14574"/>
                  </a:lnTo>
                  <a:lnTo>
                    <a:pt x="12071" y="14649"/>
                  </a:lnTo>
                  <a:lnTo>
                    <a:pt x="12071" y="14975"/>
                  </a:lnTo>
                  <a:lnTo>
                    <a:pt x="10468" y="14975"/>
                  </a:lnTo>
                  <a:lnTo>
                    <a:pt x="10468" y="14649"/>
                  </a:lnTo>
                  <a:lnTo>
                    <a:pt x="10443" y="14574"/>
                  </a:lnTo>
                  <a:lnTo>
                    <a:pt x="10393" y="14499"/>
                  </a:lnTo>
                  <a:lnTo>
                    <a:pt x="10318" y="14449"/>
                  </a:lnTo>
                  <a:lnTo>
                    <a:pt x="10243" y="14424"/>
                  </a:lnTo>
                  <a:lnTo>
                    <a:pt x="10143" y="14449"/>
                  </a:lnTo>
                  <a:lnTo>
                    <a:pt x="10068" y="14499"/>
                  </a:lnTo>
                  <a:lnTo>
                    <a:pt x="10043" y="14574"/>
                  </a:lnTo>
                  <a:lnTo>
                    <a:pt x="10018" y="14649"/>
                  </a:lnTo>
                  <a:lnTo>
                    <a:pt x="10018" y="14975"/>
                  </a:lnTo>
                  <a:lnTo>
                    <a:pt x="8390" y="14975"/>
                  </a:lnTo>
                  <a:lnTo>
                    <a:pt x="8390" y="14649"/>
                  </a:lnTo>
                  <a:lnTo>
                    <a:pt x="8390" y="14574"/>
                  </a:lnTo>
                  <a:lnTo>
                    <a:pt x="8340" y="14499"/>
                  </a:lnTo>
                  <a:lnTo>
                    <a:pt x="8265" y="14449"/>
                  </a:lnTo>
                  <a:lnTo>
                    <a:pt x="8165" y="14424"/>
                  </a:lnTo>
                  <a:lnTo>
                    <a:pt x="8089" y="14449"/>
                  </a:lnTo>
                  <a:lnTo>
                    <a:pt x="8014" y="14499"/>
                  </a:lnTo>
                  <a:lnTo>
                    <a:pt x="7964" y="14574"/>
                  </a:lnTo>
                  <a:lnTo>
                    <a:pt x="7939" y="14649"/>
                  </a:lnTo>
                  <a:lnTo>
                    <a:pt x="7939" y="14975"/>
                  </a:lnTo>
                  <a:lnTo>
                    <a:pt x="452" y="14975"/>
                  </a:lnTo>
                  <a:lnTo>
                    <a:pt x="452" y="12220"/>
                  </a:lnTo>
                  <a:lnTo>
                    <a:pt x="1629" y="11895"/>
                  </a:lnTo>
                  <a:lnTo>
                    <a:pt x="1754" y="12070"/>
                  </a:lnTo>
                  <a:lnTo>
                    <a:pt x="1929" y="12220"/>
                  </a:lnTo>
                  <a:lnTo>
                    <a:pt x="2104" y="12345"/>
                  </a:lnTo>
                  <a:lnTo>
                    <a:pt x="2330" y="12421"/>
                  </a:lnTo>
                  <a:lnTo>
                    <a:pt x="2330" y="13948"/>
                  </a:lnTo>
                  <a:lnTo>
                    <a:pt x="2330" y="14048"/>
                  </a:lnTo>
                  <a:lnTo>
                    <a:pt x="2380" y="14123"/>
                  </a:lnTo>
                  <a:lnTo>
                    <a:pt x="2455" y="14173"/>
                  </a:lnTo>
                  <a:lnTo>
                    <a:pt x="2630" y="14173"/>
                  </a:lnTo>
                  <a:lnTo>
                    <a:pt x="2705" y="14123"/>
                  </a:lnTo>
                  <a:lnTo>
                    <a:pt x="2756" y="14048"/>
                  </a:lnTo>
                  <a:lnTo>
                    <a:pt x="2781" y="13948"/>
                  </a:lnTo>
                  <a:lnTo>
                    <a:pt x="2781" y="12421"/>
                  </a:lnTo>
                  <a:lnTo>
                    <a:pt x="2931" y="12345"/>
                  </a:lnTo>
                  <a:lnTo>
                    <a:pt x="3081" y="12270"/>
                  </a:lnTo>
                  <a:lnTo>
                    <a:pt x="3231" y="12170"/>
                  </a:lnTo>
                  <a:lnTo>
                    <a:pt x="3357" y="12045"/>
                  </a:lnTo>
                  <a:lnTo>
                    <a:pt x="3432" y="11920"/>
                  </a:lnTo>
                  <a:lnTo>
                    <a:pt x="3507" y="11744"/>
                  </a:lnTo>
                  <a:lnTo>
                    <a:pt x="3557" y="11594"/>
                  </a:lnTo>
                  <a:lnTo>
                    <a:pt x="3582" y="11394"/>
                  </a:lnTo>
                  <a:lnTo>
                    <a:pt x="3557" y="11219"/>
                  </a:lnTo>
                  <a:lnTo>
                    <a:pt x="3507" y="11043"/>
                  </a:lnTo>
                  <a:lnTo>
                    <a:pt x="3432" y="10868"/>
                  </a:lnTo>
                  <a:lnTo>
                    <a:pt x="3331" y="10743"/>
                  </a:lnTo>
                  <a:lnTo>
                    <a:pt x="4133" y="9641"/>
                  </a:lnTo>
                  <a:lnTo>
                    <a:pt x="4158" y="9566"/>
                  </a:lnTo>
                  <a:lnTo>
                    <a:pt x="4183" y="9491"/>
                  </a:lnTo>
                  <a:lnTo>
                    <a:pt x="4133" y="9391"/>
                  </a:lnTo>
                  <a:lnTo>
                    <a:pt x="4083" y="9340"/>
                  </a:lnTo>
                  <a:lnTo>
                    <a:pt x="4008" y="9290"/>
                  </a:lnTo>
                  <a:lnTo>
                    <a:pt x="3907" y="9290"/>
                  </a:lnTo>
                  <a:lnTo>
                    <a:pt x="3832" y="9315"/>
                  </a:lnTo>
                  <a:lnTo>
                    <a:pt x="3757" y="9391"/>
                  </a:lnTo>
                  <a:lnTo>
                    <a:pt x="2956" y="10467"/>
                  </a:lnTo>
                  <a:lnTo>
                    <a:pt x="2756" y="10392"/>
                  </a:lnTo>
                  <a:lnTo>
                    <a:pt x="2555" y="10367"/>
                  </a:lnTo>
                  <a:lnTo>
                    <a:pt x="2330" y="10392"/>
                  </a:lnTo>
                  <a:lnTo>
                    <a:pt x="2155" y="10442"/>
                  </a:lnTo>
                  <a:lnTo>
                    <a:pt x="1979" y="10542"/>
                  </a:lnTo>
                  <a:lnTo>
                    <a:pt x="1804" y="10668"/>
                  </a:lnTo>
                  <a:lnTo>
                    <a:pt x="1679" y="10818"/>
                  </a:lnTo>
                  <a:lnTo>
                    <a:pt x="1604" y="10993"/>
                  </a:lnTo>
                  <a:lnTo>
                    <a:pt x="1528" y="11194"/>
                  </a:lnTo>
                  <a:lnTo>
                    <a:pt x="1503" y="11394"/>
                  </a:lnTo>
                  <a:lnTo>
                    <a:pt x="1503" y="11444"/>
                  </a:lnTo>
                  <a:lnTo>
                    <a:pt x="452" y="11744"/>
                  </a:lnTo>
                  <a:lnTo>
                    <a:pt x="452" y="7613"/>
                  </a:lnTo>
                  <a:lnTo>
                    <a:pt x="852" y="7613"/>
                  </a:lnTo>
                  <a:lnTo>
                    <a:pt x="927" y="7563"/>
                  </a:lnTo>
                  <a:lnTo>
                    <a:pt x="953" y="7487"/>
                  </a:lnTo>
                  <a:lnTo>
                    <a:pt x="978" y="7387"/>
                  </a:lnTo>
                  <a:lnTo>
                    <a:pt x="953" y="7312"/>
                  </a:lnTo>
                  <a:lnTo>
                    <a:pt x="927" y="7237"/>
                  </a:lnTo>
                  <a:lnTo>
                    <a:pt x="852" y="7187"/>
                  </a:lnTo>
                  <a:lnTo>
                    <a:pt x="752" y="7162"/>
                  </a:lnTo>
                  <a:lnTo>
                    <a:pt x="452" y="7162"/>
                  </a:lnTo>
                  <a:lnTo>
                    <a:pt x="452" y="5559"/>
                  </a:lnTo>
                  <a:lnTo>
                    <a:pt x="752" y="5559"/>
                  </a:lnTo>
                  <a:lnTo>
                    <a:pt x="852" y="5534"/>
                  </a:lnTo>
                  <a:lnTo>
                    <a:pt x="927" y="5484"/>
                  </a:lnTo>
                  <a:lnTo>
                    <a:pt x="953" y="5434"/>
                  </a:lnTo>
                  <a:lnTo>
                    <a:pt x="978" y="5334"/>
                  </a:lnTo>
                  <a:lnTo>
                    <a:pt x="953" y="5234"/>
                  </a:lnTo>
                  <a:lnTo>
                    <a:pt x="927" y="5184"/>
                  </a:lnTo>
                  <a:lnTo>
                    <a:pt x="852" y="5133"/>
                  </a:lnTo>
                  <a:lnTo>
                    <a:pt x="752" y="5108"/>
                  </a:lnTo>
                  <a:lnTo>
                    <a:pt x="452" y="5108"/>
                  </a:lnTo>
                  <a:lnTo>
                    <a:pt x="452" y="3506"/>
                  </a:lnTo>
                  <a:lnTo>
                    <a:pt x="752" y="3506"/>
                  </a:lnTo>
                  <a:lnTo>
                    <a:pt x="852" y="3481"/>
                  </a:lnTo>
                  <a:lnTo>
                    <a:pt x="927" y="3431"/>
                  </a:lnTo>
                  <a:lnTo>
                    <a:pt x="953" y="3356"/>
                  </a:lnTo>
                  <a:lnTo>
                    <a:pt x="978" y="3280"/>
                  </a:lnTo>
                  <a:lnTo>
                    <a:pt x="953" y="3180"/>
                  </a:lnTo>
                  <a:lnTo>
                    <a:pt x="927" y="3105"/>
                  </a:lnTo>
                  <a:lnTo>
                    <a:pt x="852" y="3055"/>
                  </a:lnTo>
                  <a:lnTo>
                    <a:pt x="452" y="3055"/>
                  </a:lnTo>
                  <a:lnTo>
                    <a:pt x="452" y="1427"/>
                  </a:lnTo>
                  <a:lnTo>
                    <a:pt x="752" y="1427"/>
                  </a:lnTo>
                  <a:lnTo>
                    <a:pt x="852" y="1402"/>
                  </a:lnTo>
                  <a:lnTo>
                    <a:pt x="927" y="1352"/>
                  </a:lnTo>
                  <a:lnTo>
                    <a:pt x="953" y="1302"/>
                  </a:lnTo>
                  <a:lnTo>
                    <a:pt x="978" y="1202"/>
                  </a:lnTo>
                  <a:lnTo>
                    <a:pt x="953" y="1127"/>
                  </a:lnTo>
                  <a:lnTo>
                    <a:pt x="927" y="1052"/>
                  </a:lnTo>
                  <a:lnTo>
                    <a:pt x="852" y="1002"/>
                  </a:lnTo>
                  <a:lnTo>
                    <a:pt x="752" y="977"/>
                  </a:lnTo>
                  <a:lnTo>
                    <a:pt x="452" y="977"/>
                  </a:lnTo>
                  <a:lnTo>
                    <a:pt x="452" y="225"/>
                  </a:lnTo>
                  <a:lnTo>
                    <a:pt x="427" y="150"/>
                  </a:lnTo>
                  <a:lnTo>
                    <a:pt x="377" y="75"/>
                  </a:lnTo>
                  <a:lnTo>
                    <a:pt x="301" y="2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99" name="Google Shape;3671;p38">
              <a:extLst>
                <a:ext uri="{FF2B5EF4-FFF2-40B4-BE49-F238E27FC236}">
                  <a16:creationId xmlns:a16="http://schemas.microsoft.com/office/drawing/2014/main" id="{FDE9345C-79F6-4E05-37BB-28EE2AEA8623}"/>
                </a:ext>
              </a:extLst>
            </p:cNvPr>
            <p:cNvSpPr/>
            <p:nvPr/>
          </p:nvSpPr>
          <p:spPr>
            <a:xfrm>
              <a:off x="1965975" y="1314925"/>
              <a:ext cx="140275" cy="306775"/>
            </a:xfrm>
            <a:custGeom>
              <a:avLst/>
              <a:gdLst/>
              <a:ahLst/>
              <a:cxnLst/>
              <a:rect l="l" t="t" r="r" b="b"/>
              <a:pathLst>
                <a:path w="5611" h="12271" extrusionOk="0">
                  <a:moveTo>
                    <a:pt x="1804" y="2630"/>
                  </a:moveTo>
                  <a:lnTo>
                    <a:pt x="1904" y="2655"/>
                  </a:lnTo>
                  <a:lnTo>
                    <a:pt x="2029" y="2680"/>
                  </a:lnTo>
                  <a:lnTo>
                    <a:pt x="2129" y="2730"/>
                  </a:lnTo>
                  <a:lnTo>
                    <a:pt x="2205" y="2805"/>
                  </a:lnTo>
                  <a:lnTo>
                    <a:pt x="2280" y="2905"/>
                  </a:lnTo>
                  <a:lnTo>
                    <a:pt x="2330" y="3005"/>
                  </a:lnTo>
                  <a:lnTo>
                    <a:pt x="2355" y="3106"/>
                  </a:lnTo>
                  <a:lnTo>
                    <a:pt x="2380" y="3231"/>
                  </a:lnTo>
                  <a:lnTo>
                    <a:pt x="2355" y="3331"/>
                  </a:lnTo>
                  <a:lnTo>
                    <a:pt x="2330" y="3456"/>
                  </a:lnTo>
                  <a:lnTo>
                    <a:pt x="2280" y="3531"/>
                  </a:lnTo>
                  <a:lnTo>
                    <a:pt x="2205" y="3631"/>
                  </a:lnTo>
                  <a:lnTo>
                    <a:pt x="2129" y="3707"/>
                  </a:lnTo>
                  <a:lnTo>
                    <a:pt x="2029" y="3757"/>
                  </a:lnTo>
                  <a:lnTo>
                    <a:pt x="1904" y="3782"/>
                  </a:lnTo>
                  <a:lnTo>
                    <a:pt x="1804" y="3807"/>
                  </a:lnTo>
                  <a:lnTo>
                    <a:pt x="1679" y="3782"/>
                  </a:lnTo>
                  <a:lnTo>
                    <a:pt x="1579" y="3757"/>
                  </a:lnTo>
                  <a:lnTo>
                    <a:pt x="1478" y="3707"/>
                  </a:lnTo>
                  <a:lnTo>
                    <a:pt x="1378" y="3631"/>
                  </a:lnTo>
                  <a:lnTo>
                    <a:pt x="1303" y="3531"/>
                  </a:lnTo>
                  <a:lnTo>
                    <a:pt x="1253" y="3456"/>
                  </a:lnTo>
                  <a:lnTo>
                    <a:pt x="1228" y="3331"/>
                  </a:lnTo>
                  <a:lnTo>
                    <a:pt x="1203" y="3231"/>
                  </a:lnTo>
                  <a:lnTo>
                    <a:pt x="1228" y="3106"/>
                  </a:lnTo>
                  <a:lnTo>
                    <a:pt x="1253" y="3005"/>
                  </a:lnTo>
                  <a:lnTo>
                    <a:pt x="1303" y="2905"/>
                  </a:lnTo>
                  <a:lnTo>
                    <a:pt x="1378" y="2805"/>
                  </a:lnTo>
                  <a:lnTo>
                    <a:pt x="1478" y="2730"/>
                  </a:lnTo>
                  <a:lnTo>
                    <a:pt x="1579" y="2680"/>
                  </a:lnTo>
                  <a:lnTo>
                    <a:pt x="1679" y="2655"/>
                  </a:lnTo>
                  <a:lnTo>
                    <a:pt x="1804" y="2630"/>
                  </a:lnTo>
                  <a:close/>
                  <a:moveTo>
                    <a:pt x="5310" y="0"/>
                  </a:moveTo>
                  <a:lnTo>
                    <a:pt x="5235" y="50"/>
                  </a:lnTo>
                  <a:lnTo>
                    <a:pt x="5185" y="126"/>
                  </a:lnTo>
                  <a:lnTo>
                    <a:pt x="3256" y="3431"/>
                  </a:lnTo>
                  <a:lnTo>
                    <a:pt x="2831" y="3306"/>
                  </a:lnTo>
                  <a:lnTo>
                    <a:pt x="2831" y="3231"/>
                  </a:lnTo>
                  <a:lnTo>
                    <a:pt x="2806" y="3005"/>
                  </a:lnTo>
                  <a:lnTo>
                    <a:pt x="2755" y="2830"/>
                  </a:lnTo>
                  <a:lnTo>
                    <a:pt x="2655" y="2655"/>
                  </a:lnTo>
                  <a:lnTo>
                    <a:pt x="2530" y="2480"/>
                  </a:lnTo>
                  <a:lnTo>
                    <a:pt x="2380" y="2354"/>
                  </a:lnTo>
                  <a:lnTo>
                    <a:pt x="2205" y="2279"/>
                  </a:lnTo>
                  <a:lnTo>
                    <a:pt x="2004" y="2204"/>
                  </a:lnTo>
                  <a:lnTo>
                    <a:pt x="1804" y="2179"/>
                  </a:lnTo>
                  <a:lnTo>
                    <a:pt x="1579" y="2204"/>
                  </a:lnTo>
                  <a:lnTo>
                    <a:pt x="1403" y="2279"/>
                  </a:lnTo>
                  <a:lnTo>
                    <a:pt x="1228" y="2354"/>
                  </a:lnTo>
                  <a:lnTo>
                    <a:pt x="1053" y="2480"/>
                  </a:lnTo>
                  <a:lnTo>
                    <a:pt x="927" y="2655"/>
                  </a:lnTo>
                  <a:lnTo>
                    <a:pt x="852" y="2830"/>
                  </a:lnTo>
                  <a:lnTo>
                    <a:pt x="777" y="3005"/>
                  </a:lnTo>
                  <a:lnTo>
                    <a:pt x="752" y="3231"/>
                  </a:lnTo>
                  <a:lnTo>
                    <a:pt x="777" y="3381"/>
                  </a:lnTo>
                  <a:lnTo>
                    <a:pt x="802" y="3506"/>
                  </a:lnTo>
                  <a:lnTo>
                    <a:pt x="852" y="3656"/>
                  </a:lnTo>
                  <a:lnTo>
                    <a:pt x="927" y="3782"/>
                  </a:lnTo>
                  <a:lnTo>
                    <a:pt x="76" y="4633"/>
                  </a:lnTo>
                  <a:lnTo>
                    <a:pt x="26" y="4708"/>
                  </a:lnTo>
                  <a:lnTo>
                    <a:pt x="1" y="4808"/>
                  </a:lnTo>
                  <a:lnTo>
                    <a:pt x="26" y="4883"/>
                  </a:lnTo>
                  <a:lnTo>
                    <a:pt x="76" y="4959"/>
                  </a:lnTo>
                  <a:lnTo>
                    <a:pt x="151" y="5009"/>
                  </a:lnTo>
                  <a:lnTo>
                    <a:pt x="226" y="5034"/>
                  </a:lnTo>
                  <a:lnTo>
                    <a:pt x="301" y="5009"/>
                  </a:lnTo>
                  <a:lnTo>
                    <a:pt x="377" y="4959"/>
                  </a:lnTo>
                  <a:lnTo>
                    <a:pt x="1253" y="4082"/>
                  </a:lnTo>
                  <a:lnTo>
                    <a:pt x="1403" y="4182"/>
                  </a:lnTo>
                  <a:lnTo>
                    <a:pt x="1579" y="4232"/>
                  </a:lnTo>
                  <a:lnTo>
                    <a:pt x="1579" y="10693"/>
                  </a:lnTo>
                  <a:lnTo>
                    <a:pt x="1579" y="10768"/>
                  </a:lnTo>
                  <a:lnTo>
                    <a:pt x="1629" y="10843"/>
                  </a:lnTo>
                  <a:lnTo>
                    <a:pt x="1704" y="10893"/>
                  </a:lnTo>
                  <a:lnTo>
                    <a:pt x="1804" y="10918"/>
                  </a:lnTo>
                  <a:lnTo>
                    <a:pt x="1879" y="10893"/>
                  </a:lnTo>
                  <a:lnTo>
                    <a:pt x="1954" y="10843"/>
                  </a:lnTo>
                  <a:lnTo>
                    <a:pt x="2004" y="10768"/>
                  </a:lnTo>
                  <a:lnTo>
                    <a:pt x="2029" y="10693"/>
                  </a:lnTo>
                  <a:lnTo>
                    <a:pt x="2029" y="4232"/>
                  </a:lnTo>
                  <a:lnTo>
                    <a:pt x="2230" y="4157"/>
                  </a:lnTo>
                  <a:lnTo>
                    <a:pt x="2405" y="4057"/>
                  </a:lnTo>
                  <a:lnTo>
                    <a:pt x="2555" y="3907"/>
                  </a:lnTo>
                  <a:lnTo>
                    <a:pt x="2680" y="3732"/>
                  </a:lnTo>
                  <a:lnTo>
                    <a:pt x="3156" y="3857"/>
                  </a:lnTo>
                  <a:lnTo>
                    <a:pt x="3156" y="12045"/>
                  </a:lnTo>
                  <a:lnTo>
                    <a:pt x="3156" y="12146"/>
                  </a:lnTo>
                  <a:lnTo>
                    <a:pt x="3206" y="12196"/>
                  </a:lnTo>
                  <a:lnTo>
                    <a:pt x="3281" y="12246"/>
                  </a:lnTo>
                  <a:lnTo>
                    <a:pt x="3382" y="12271"/>
                  </a:lnTo>
                  <a:lnTo>
                    <a:pt x="3457" y="12246"/>
                  </a:lnTo>
                  <a:lnTo>
                    <a:pt x="3532" y="12196"/>
                  </a:lnTo>
                  <a:lnTo>
                    <a:pt x="3582" y="12146"/>
                  </a:lnTo>
                  <a:lnTo>
                    <a:pt x="3607" y="12045"/>
                  </a:lnTo>
                  <a:lnTo>
                    <a:pt x="3607" y="3757"/>
                  </a:lnTo>
                  <a:lnTo>
                    <a:pt x="5585" y="351"/>
                  </a:lnTo>
                  <a:lnTo>
                    <a:pt x="5610" y="251"/>
                  </a:lnTo>
                  <a:lnTo>
                    <a:pt x="5585" y="176"/>
                  </a:lnTo>
                  <a:lnTo>
                    <a:pt x="5560" y="101"/>
                  </a:lnTo>
                  <a:lnTo>
                    <a:pt x="5485" y="25"/>
                  </a:lnTo>
                  <a:lnTo>
                    <a:pt x="54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00" name="Google Shape;3672;p38">
              <a:extLst>
                <a:ext uri="{FF2B5EF4-FFF2-40B4-BE49-F238E27FC236}">
                  <a16:creationId xmlns:a16="http://schemas.microsoft.com/office/drawing/2014/main" id="{B1188A82-BE3F-AD21-A54C-636A2D9314C4}"/>
                </a:ext>
              </a:extLst>
            </p:cNvPr>
            <p:cNvSpPr/>
            <p:nvPr/>
          </p:nvSpPr>
          <p:spPr>
            <a:xfrm>
              <a:off x="1849550" y="1447025"/>
              <a:ext cx="110200" cy="181575"/>
            </a:xfrm>
            <a:custGeom>
              <a:avLst/>
              <a:gdLst/>
              <a:ahLst/>
              <a:cxnLst/>
              <a:rect l="l" t="t" r="r" b="b"/>
              <a:pathLst>
                <a:path w="4408" h="7263" extrusionOk="0">
                  <a:moveTo>
                    <a:pt x="1252" y="601"/>
                  </a:moveTo>
                  <a:lnTo>
                    <a:pt x="1377" y="626"/>
                  </a:lnTo>
                  <a:lnTo>
                    <a:pt x="1478" y="651"/>
                  </a:lnTo>
                  <a:lnTo>
                    <a:pt x="1578" y="701"/>
                  </a:lnTo>
                  <a:lnTo>
                    <a:pt x="1653" y="776"/>
                  </a:lnTo>
                  <a:lnTo>
                    <a:pt x="1728" y="877"/>
                  </a:lnTo>
                  <a:lnTo>
                    <a:pt x="1778" y="977"/>
                  </a:lnTo>
                  <a:lnTo>
                    <a:pt x="1828" y="1077"/>
                  </a:lnTo>
                  <a:lnTo>
                    <a:pt x="1828" y="1202"/>
                  </a:lnTo>
                  <a:lnTo>
                    <a:pt x="1828" y="1302"/>
                  </a:lnTo>
                  <a:lnTo>
                    <a:pt x="1778" y="1428"/>
                  </a:lnTo>
                  <a:lnTo>
                    <a:pt x="1728" y="1503"/>
                  </a:lnTo>
                  <a:lnTo>
                    <a:pt x="1653" y="1603"/>
                  </a:lnTo>
                  <a:lnTo>
                    <a:pt x="1578" y="1678"/>
                  </a:lnTo>
                  <a:lnTo>
                    <a:pt x="1478" y="1728"/>
                  </a:lnTo>
                  <a:lnTo>
                    <a:pt x="1377" y="1753"/>
                  </a:lnTo>
                  <a:lnTo>
                    <a:pt x="1252" y="1778"/>
                  </a:lnTo>
                  <a:lnTo>
                    <a:pt x="1127" y="1753"/>
                  </a:lnTo>
                  <a:lnTo>
                    <a:pt x="1027" y="1728"/>
                  </a:lnTo>
                  <a:lnTo>
                    <a:pt x="927" y="1678"/>
                  </a:lnTo>
                  <a:lnTo>
                    <a:pt x="827" y="1603"/>
                  </a:lnTo>
                  <a:lnTo>
                    <a:pt x="776" y="1503"/>
                  </a:lnTo>
                  <a:lnTo>
                    <a:pt x="726" y="1428"/>
                  </a:lnTo>
                  <a:lnTo>
                    <a:pt x="676" y="1302"/>
                  </a:lnTo>
                  <a:lnTo>
                    <a:pt x="676" y="1202"/>
                  </a:lnTo>
                  <a:lnTo>
                    <a:pt x="676" y="1077"/>
                  </a:lnTo>
                  <a:lnTo>
                    <a:pt x="726" y="977"/>
                  </a:lnTo>
                  <a:lnTo>
                    <a:pt x="776" y="877"/>
                  </a:lnTo>
                  <a:lnTo>
                    <a:pt x="827" y="776"/>
                  </a:lnTo>
                  <a:lnTo>
                    <a:pt x="927" y="701"/>
                  </a:lnTo>
                  <a:lnTo>
                    <a:pt x="1027" y="651"/>
                  </a:lnTo>
                  <a:lnTo>
                    <a:pt x="1127" y="626"/>
                  </a:lnTo>
                  <a:lnTo>
                    <a:pt x="1252" y="601"/>
                  </a:lnTo>
                  <a:close/>
                  <a:moveTo>
                    <a:pt x="4182" y="0"/>
                  </a:moveTo>
                  <a:lnTo>
                    <a:pt x="4082" y="25"/>
                  </a:lnTo>
                  <a:lnTo>
                    <a:pt x="4007" y="75"/>
                  </a:lnTo>
                  <a:lnTo>
                    <a:pt x="2755" y="1327"/>
                  </a:lnTo>
                  <a:lnTo>
                    <a:pt x="2279" y="1202"/>
                  </a:lnTo>
                  <a:lnTo>
                    <a:pt x="2254" y="977"/>
                  </a:lnTo>
                  <a:lnTo>
                    <a:pt x="2204" y="801"/>
                  </a:lnTo>
                  <a:lnTo>
                    <a:pt x="2104" y="626"/>
                  </a:lnTo>
                  <a:lnTo>
                    <a:pt x="1978" y="451"/>
                  </a:lnTo>
                  <a:lnTo>
                    <a:pt x="1828" y="326"/>
                  </a:lnTo>
                  <a:lnTo>
                    <a:pt x="1653" y="251"/>
                  </a:lnTo>
                  <a:lnTo>
                    <a:pt x="1453" y="175"/>
                  </a:lnTo>
                  <a:lnTo>
                    <a:pt x="1252" y="150"/>
                  </a:lnTo>
                  <a:lnTo>
                    <a:pt x="1052" y="175"/>
                  </a:lnTo>
                  <a:lnTo>
                    <a:pt x="852" y="251"/>
                  </a:lnTo>
                  <a:lnTo>
                    <a:pt x="676" y="326"/>
                  </a:lnTo>
                  <a:lnTo>
                    <a:pt x="526" y="451"/>
                  </a:lnTo>
                  <a:lnTo>
                    <a:pt x="401" y="626"/>
                  </a:lnTo>
                  <a:lnTo>
                    <a:pt x="301" y="801"/>
                  </a:lnTo>
                  <a:lnTo>
                    <a:pt x="226" y="977"/>
                  </a:lnTo>
                  <a:lnTo>
                    <a:pt x="226" y="1202"/>
                  </a:lnTo>
                  <a:lnTo>
                    <a:pt x="226" y="1377"/>
                  </a:lnTo>
                  <a:lnTo>
                    <a:pt x="276" y="1553"/>
                  </a:lnTo>
                  <a:lnTo>
                    <a:pt x="351" y="1728"/>
                  </a:lnTo>
                  <a:lnTo>
                    <a:pt x="476" y="1853"/>
                  </a:lnTo>
                  <a:lnTo>
                    <a:pt x="25" y="2429"/>
                  </a:lnTo>
                  <a:lnTo>
                    <a:pt x="0" y="2529"/>
                  </a:lnTo>
                  <a:lnTo>
                    <a:pt x="0" y="2604"/>
                  </a:lnTo>
                  <a:lnTo>
                    <a:pt x="25" y="2680"/>
                  </a:lnTo>
                  <a:lnTo>
                    <a:pt x="75" y="2755"/>
                  </a:lnTo>
                  <a:lnTo>
                    <a:pt x="150" y="2780"/>
                  </a:lnTo>
                  <a:lnTo>
                    <a:pt x="226" y="2805"/>
                  </a:lnTo>
                  <a:lnTo>
                    <a:pt x="326" y="2780"/>
                  </a:lnTo>
                  <a:lnTo>
                    <a:pt x="401" y="2705"/>
                  </a:lnTo>
                  <a:lnTo>
                    <a:pt x="827" y="2129"/>
                  </a:lnTo>
                  <a:lnTo>
                    <a:pt x="1027" y="2204"/>
                  </a:lnTo>
                  <a:lnTo>
                    <a:pt x="1027" y="6511"/>
                  </a:lnTo>
                  <a:lnTo>
                    <a:pt x="1052" y="6586"/>
                  </a:lnTo>
                  <a:lnTo>
                    <a:pt x="1077" y="6661"/>
                  </a:lnTo>
                  <a:lnTo>
                    <a:pt x="1152" y="6711"/>
                  </a:lnTo>
                  <a:lnTo>
                    <a:pt x="1252" y="6736"/>
                  </a:lnTo>
                  <a:lnTo>
                    <a:pt x="1327" y="6711"/>
                  </a:lnTo>
                  <a:lnTo>
                    <a:pt x="1402" y="6661"/>
                  </a:lnTo>
                  <a:lnTo>
                    <a:pt x="1453" y="6586"/>
                  </a:lnTo>
                  <a:lnTo>
                    <a:pt x="1478" y="6511"/>
                  </a:lnTo>
                  <a:lnTo>
                    <a:pt x="1478" y="2204"/>
                  </a:lnTo>
                  <a:lnTo>
                    <a:pt x="1703" y="2129"/>
                  </a:lnTo>
                  <a:lnTo>
                    <a:pt x="1878" y="2003"/>
                  </a:lnTo>
                  <a:lnTo>
                    <a:pt x="2054" y="1828"/>
                  </a:lnTo>
                  <a:lnTo>
                    <a:pt x="2179" y="1653"/>
                  </a:lnTo>
                  <a:lnTo>
                    <a:pt x="2604" y="1753"/>
                  </a:lnTo>
                  <a:lnTo>
                    <a:pt x="2604" y="7037"/>
                  </a:lnTo>
                  <a:lnTo>
                    <a:pt x="2630" y="7137"/>
                  </a:lnTo>
                  <a:lnTo>
                    <a:pt x="2680" y="7187"/>
                  </a:lnTo>
                  <a:lnTo>
                    <a:pt x="2755" y="7237"/>
                  </a:lnTo>
                  <a:lnTo>
                    <a:pt x="2830" y="7262"/>
                  </a:lnTo>
                  <a:lnTo>
                    <a:pt x="2930" y="7237"/>
                  </a:lnTo>
                  <a:lnTo>
                    <a:pt x="2980" y="7187"/>
                  </a:lnTo>
                  <a:lnTo>
                    <a:pt x="3030" y="7137"/>
                  </a:lnTo>
                  <a:lnTo>
                    <a:pt x="3055" y="7037"/>
                  </a:lnTo>
                  <a:lnTo>
                    <a:pt x="3055" y="1678"/>
                  </a:lnTo>
                  <a:lnTo>
                    <a:pt x="4332" y="376"/>
                  </a:lnTo>
                  <a:lnTo>
                    <a:pt x="4382" y="301"/>
                  </a:lnTo>
                  <a:lnTo>
                    <a:pt x="4407" y="226"/>
                  </a:lnTo>
                  <a:lnTo>
                    <a:pt x="4382" y="125"/>
                  </a:lnTo>
                  <a:lnTo>
                    <a:pt x="4332" y="50"/>
                  </a:lnTo>
                  <a:lnTo>
                    <a:pt x="4257" y="25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01" name="Google Shape;3673;p38">
              <a:extLst>
                <a:ext uri="{FF2B5EF4-FFF2-40B4-BE49-F238E27FC236}">
                  <a16:creationId xmlns:a16="http://schemas.microsoft.com/office/drawing/2014/main" id="{BAA5E1F2-DA84-1E52-99F9-010B689AB4E4}"/>
                </a:ext>
              </a:extLst>
            </p:cNvPr>
            <p:cNvSpPr/>
            <p:nvPr/>
          </p:nvSpPr>
          <p:spPr>
            <a:xfrm>
              <a:off x="1820125" y="1336825"/>
              <a:ext cx="38200" cy="66400"/>
            </a:xfrm>
            <a:custGeom>
              <a:avLst/>
              <a:gdLst/>
              <a:ahLst/>
              <a:cxnLst/>
              <a:rect l="l" t="t" r="r" b="b"/>
              <a:pathLst>
                <a:path w="1528" h="2656" extrusionOk="0">
                  <a:moveTo>
                    <a:pt x="751" y="1"/>
                  </a:moveTo>
                  <a:lnTo>
                    <a:pt x="676" y="26"/>
                  </a:lnTo>
                  <a:lnTo>
                    <a:pt x="601" y="76"/>
                  </a:lnTo>
                  <a:lnTo>
                    <a:pt x="551" y="151"/>
                  </a:lnTo>
                  <a:lnTo>
                    <a:pt x="526" y="226"/>
                  </a:lnTo>
                  <a:lnTo>
                    <a:pt x="526" y="301"/>
                  </a:lnTo>
                  <a:lnTo>
                    <a:pt x="426" y="351"/>
                  </a:lnTo>
                  <a:lnTo>
                    <a:pt x="326" y="376"/>
                  </a:lnTo>
                  <a:lnTo>
                    <a:pt x="226" y="452"/>
                  </a:lnTo>
                  <a:lnTo>
                    <a:pt x="150" y="527"/>
                  </a:lnTo>
                  <a:lnTo>
                    <a:pt x="100" y="602"/>
                  </a:lnTo>
                  <a:lnTo>
                    <a:pt x="50" y="702"/>
                  </a:lnTo>
                  <a:lnTo>
                    <a:pt x="25" y="827"/>
                  </a:lnTo>
                  <a:lnTo>
                    <a:pt x="0" y="927"/>
                  </a:lnTo>
                  <a:lnTo>
                    <a:pt x="25" y="1078"/>
                  </a:lnTo>
                  <a:lnTo>
                    <a:pt x="50" y="1178"/>
                  </a:lnTo>
                  <a:lnTo>
                    <a:pt x="100" y="1303"/>
                  </a:lnTo>
                  <a:lnTo>
                    <a:pt x="201" y="1378"/>
                  </a:lnTo>
                  <a:lnTo>
                    <a:pt x="276" y="1453"/>
                  </a:lnTo>
                  <a:lnTo>
                    <a:pt x="401" y="1528"/>
                  </a:lnTo>
                  <a:lnTo>
                    <a:pt x="501" y="1553"/>
                  </a:lnTo>
                  <a:lnTo>
                    <a:pt x="626" y="1578"/>
                  </a:lnTo>
                  <a:lnTo>
                    <a:pt x="952" y="1578"/>
                  </a:lnTo>
                  <a:lnTo>
                    <a:pt x="1027" y="1629"/>
                  </a:lnTo>
                  <a:lnTo>
                    <a:pt x="1052" y="1679"/>
                  </a:lnTo>
                  <a:lnTo>
                    <a:pt x="1077" y="1754"/>
                  </a:lnTo>
                  <a:lnTo>
                    <a:pt x="1052" y="1829"/>
                  </a:lnTo>
                  <a:lnTo>
                    <a:pt x="1027" y="1879"/>
                  </a:lnTo>
                  <a:lnTo>
                    <a:pt x="952" y="1929"/>
                  </a:lnTo>
                  <a:lnTo>
                    <a:pt x="576" y="1929"/>
                  </a:lnTo>
                  <a:lnTo>
                    <a:pt x="526" y="1904"/>
                  </a:lnTo>
                  <a:lnTo>
                    <a:pt x="501" y="1879"/>
                  </a:lnTo>
                  <a:lnTo>
                    <a:pt x="476" y="1829"/>
                  </a:lnTo>
                  <a:lnTo>
                    <a:pt x="426" y="1754"/>
                  </a:lnTo>
                  <a:lnTo>
                    <a:pt x="351" y="1704"/>
                  </a:lnTo>
                  <a:lnTo>
                    <a:pt x="251" y="1679"/>
                  </a:lnTo>
                  <a:lnTo>
                    <a:pt x="175" y="1704"/>
                  </a:lnTo>
                  <a:lnTo>
                    <a:pt x="100" y="1754"/>
                  </a:lnTo>
                  <a:lnTo>
                    <a:pt x="50" y="1829"/>
                  </a:lnTo>
                  <a:lnTo>
                    <a:pt x="25" y="1904"/>
                  </a:lnTo>
                  <a:lnTo>
                    <a:pt x="50" y="2004"/>
                  </a:lnTo>
                  <a:lnTo>
                    <a:pt x="125" y="2154"/>
                  </a:lnTo>
                  <a:lnTo>
                    <a:pt x="251" y="2255"/>
                  </a:lnTo>
                  <a:lnTo>
                    <a:pt x="376" y="2330"/>
                  </a:lnTo>
                  <a:lnTo>
                    <a:pt x="526" y="2380"/>
                  </a:lnTo>
                  <a:lnTo>
                    <a:pt x="526" y="2430"/>
                  </a:lnTo>
                  <a:lnTo>
                    <a:pt x="551" y="2530"/>
                  </a:lnTo>
                  <a:lnTo>
                    <a:pt x="601" y="2580"/>
                  </a:lnTo>
                  <a:lnTo>
                    <a:pt x="676" y="2630"/>
                  </a:lnTo>
                  <a:lnTo>
                    <a:pt x="751" y="2655"/>
                  </a:lnTo>
                  <a:lnTo>
                    <a:pt x="852" y="2630"/>
                  </a:lnTo>
                  <a:lnTo>
                    <a:pt x="927" y="2580"/>
                  </a:lnTo>
                  <a:lnTo>
                    <a:pt x="977" y="2530"/>
                  </a:lnTo>
                  <a:lnTo>
                    <a:pt x="977" y="2430"/>
                  </a:lnTo>
                  <a:lnTo>
                    <a:pt x="977" y="2380"/>
                  </a:lnTo>
                  <a:lnTo>
                    <a:pt x="1102" y="2355"/>
                  </a:lnTo>
                  <a:lnTo>
                    <a:pt x="1202" y="2305"/>
                  </a:lnTo>
                  <a:lnTo>
                    <a:pt x="1277" y="2255"/>
                  </a:lnTo>
                  <a:lnTo>
                    <a:pt x="1377" y="2179"/>
                  </a:lnTo>
                  <a:lnTo>
                    <a:pt x="1428" y="2079"/>
                  </a:lnTo>
                  <a:lnTo>
                    <a:pt x="1478" y="1979"/>
                  </a:lnTo>
                  <a:lnTo>
                    <a:pt x="1503" y="1879"/>
                  </a:lnTo>
                  <a:lnTo>
                    <a:pt x="1528" y="1754"/>
                  </a:lnTo>
                  <a:lnTo>
                    <a:pt x="1503" y="1629"/>
                  </a:lnTo>
                  <a:lnTo>
                    <a:pt x="1478" y="1503"/>
                  </a:lnTo>
                  <a:lnTo>
                    <a:pt x="1403" y="1403"/>
                  </a:lnTo>
                  <a:lnTo>
                    <a:pt x="1327" y="1303"/>
                  </a:lnTo>
                  <a:lnTo>
                    <a:pt x="1252" y="1228"/>
                  </a:lnTo>
                  <a:lnTo>
                    <a:pt x="1127" y="1178"/>
                  </a:lnTo>
                  <a:lnTo>
                    <a:pt x="1002" y="1128"/>
                  </a:lnTo>
                  <a:lnTo>
                    <a:pt x="626" y="1128"/>
                  </a:lnTo>
                  <a:lnTo>
                    <a:pt x="576" y="1103"/>
                  </a:lnTo>
                  <a:lnTo>
                    <a:pt x="501" y="1078"/>
                  </a:lnTo>
                  <a:lnTo>
                    <a:pt x="476" y="1003"/>
                  </a:lnTo>
                  <a:lnTo>
                    <a:pt x="451" y="927"/>
                  </a:lnTo>
                  <a:lnTo>
                    <a:pt x="476" y="877"/>
                  </a:lnTo>
                  <a:lnTo>
                    <a:pt x="501" y="802"/>
                  </a:lnTo>
                  <a:lnTo>
                    <a:pt x="576" y="777"/>
                  </a:lnTo>
                  <a:lnTo>
                    <a:pt x="626" y="752"/>
                  </a:lnTo>
                  <a:lnTo>
                    <a:pt x="877" y="752"/>
                  </a:lnTo>
                  <a:lnTo>
                    <a:pt x="977" y="777"/>
                  </a:lnTo>
                  <a:lnTo>
                    <a:pt x="1027" y="827"/>
                  </a:lnTo>
                  <a:lnTo>
                    <a:pt x="1102" y="902"/>
                  </a:lnTo>
                  <a:lnTo>
                    <a:pt x="1177" y="927"/>
                  </a:lnTo>
                  <a:lnTo>
                    <a:pt x="1277" y="927"/>
                  </a:lnTo>
                  <a:lnTo>
                    <a:pt x="1352" y="902"/>
                  </a:lnTo>
                  <a:lnTo>
                    <a:pt x="1403" y="827"/>
                  </a:lnTo>
                  <a:lnTo>
                    <a:pt x="1453" y="752"/>
                  </a:lnTo>
                  <a:lnTo>
                    <a:pt x="1453" y="677"/>
                  </a:lnTo>
                  <a:lnTo>
                    <a:pt x="1403" y="577"/>
                  </a:lnTo>
                  <a:lnTo>
                    <a:pt x="1327" y="477"/>
                  </a:lnTo>
                  <a:lnTo>
                    <a:pt x="1227" y="402"/>
                  </a:lnTo>
                  <a:lnTo>
                    <a:pt x="1102" y="351"/>
                  </a:lnTo>
                  <a:lnTo>
                    <a:pt x="977" y="301"/>
                  </a:lnTo>
                  <a:lnTo>
                    <a:pt x="977" y="226"/>
                  </a:lnTo>
                  <a:lnTo>
                    <a:pt x="977" y="151"/>
                  </a:lnTo>
                  <a:lnTo>
                    <a:pt x="927" y="76"/>
                  </a:lnTo>
                  <a:lnTo>
                    <a:pt x="852" y="26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02" name="Google Shape;3674;p38">
              <a:extLst>
                <a:ext uri="{FF2B5EF4-FFF2-40B4-BE49-F238E27FC236}">
                  <a16:creationId xmlns:a16="http://schemas.microsoft.com/office/drawing/2014/main" id="{A79F9B28-0E1B-DBD2-BBB7-9D389E2C861B}"/>
                </a:ext>
              </a:extLst>
            </p:cNvPr>
            <p:cNvSpPr/>
            <p:nvPr/>
          </p:nvSpPr>
          <p:spPr>
            <a:xfrm>
              <a:off x="1785675" y="1316800"/>
              <a:ext cx="105200" cy="107075"/>
            </a:xfrm>
            <a:custGeom>
              <a:avLst/>
              <a:gdLst/>
              <a:ahLst/>
              <a:cxnLst/>
              <a:rect l="l" t="t" r="r" b="b"/>
              <a:pathLst>
                <a:path w="4208" h="4283" extrusionOk="0">
                  <a:moveTo>
                    <a:pt x="1929" y="1"/>
                  </a:moveTo>
                  <a:lnTo>
                    <a:pt x="1704" y="26"/>
                  </a:lnTo>
                  <a:lnTo>
                    <a:pt x="1503" y="76"/>
                  </a:lnTo>
                  <a:lnTo>
                    <a:pt x="1303" y="151"/>
                  </a:lnTo>
                  <a:lnTo>
                    <a:pt x="1128" y="251"/>
                  </a:lnTo>
                  <a:lnTo>
                    <a:pt x="952" y="351"/>
                  </a:lnTo>
                  <a:lnTo>
                    <a:pt x="777" y="476"/>
                  </a:lnTo>
                  <a:lnTo>
                    <a:pt x="627" y="627"/>
                  </a:lnTo>
                  <a:lnTo>
                    <a:pt x="477" y="777"/>
                  </a:lnTo>
                  <a:lnTo>
                    <a:pt x="377" y="927"/>
                  </a:lnTo>
                  <a:lnTo>
                    <a:pt x="251" y="1102"/>
                  </a:lnTo>
                  <a:lnTo>
                    <a:pt x="176" y="1303"/>
                  </a:lnTo>
                  <a:lnTo>
                    <a:pt x="101" y="1503"/>
                  </a:lnTo>
                  <a:lnTo>
                    <a:pt x="51" y="1703"/>
                  </a:lnTo>
                  <a:lnTo>
                    <a:pt x="1" y="1904"/>
                  </a:lnTo>
                  <a:lnTo>
                    <a:pt x="1" y="2129"/>
                  </a:lnTo>
                  <a:lnTo>
                    <a:pt x="1" y="2354"/>
                  </a:lnTo>
                  <a:lnTo>
                    <a:pt x="51" y="2555"/>
                  </a:lnTo>
                  <a:lnTo>
                    <a:pt x="101" y="2755"/>
                  </a:lnTo>
                  <a:lnTo>
                    <a:pt x="176" y="2955"/>
                  </a:lnTo>
                  <a:lnTo>
                    <a:pt x="251" y="3156"/>
                  </a:lnTo>
                  <a:lnTo>
                    <a:pt x="377" y="3331"/>
                  </a:lnTo>
                  <a:lnTo>
                    <a:pt x="477" y="3481"/>
                  </a:lnTo>
                  <a:lnTo>
                    <a:pt x="627" y="3657"/>
                  </a:lnTo>
                  <a:lnTo>
                    <a:pt x="777" y="3782"/>
                  </a:lnTo>
                  <a:lnTo>
                    <a:pt x="952" y="3907"/>
                  </a:lnTo>
                  <a:lnTo>
                    <a:pt x="1128" y="4007"/>
                  </a:lnTo>
                  <a:lnTo>
                    <a:pt x="1303" y="4107"/>
                  </a:lnTo>
                  <a:lnTo>
                    <a:pt x="1503" y="4182"/>
                  </a:lnTo>
                  <a:lnTo>
                    <a:pt x="1704" y="4233"/>
                  </a:lnTo>
                  <a:lnTo>
                    <a:pt x="1929" y="4258"/>
                  </a:lnTo>
                  <a:lnTo>
                    <a:pt x="2129" y="4283"/>
                  </a:lnTo>
                  <a:lnTo>
                    <a:pt x="2330" y="4258"/>
                  </a:lnTo>
                  <a:lnTo>
                    <a:pt x="2505" y="4233"/>
                  </a:lnTo>
                  <a:lnTo>
                    <a:pt x="2831" y="4157"/>
                  </a:lnTo>
                  <a:lnTo>
                    <a:pt x="3156" y="4007"/>
                  </a:lnTo>
                  <a:lnTo>
                    <a:pt x="3457" y="3832"/>
                  </a:lnTo>
                  <a:lnTo>
                    <a:pt x="3707" y="3607"/>
                  </a:lnTo>
                  <a:lnTo>
                    <a:pt x="3907" y="3331"/>
                  </a:lnTo>
                  <a:lnTo>
                    <a:pt x="4083" y="3031"/>
                  </a:lnTo>
                  <a:lnTo>
                    <a:pt x="4158" y="2855"/>
                  </a:lnTo>
                  <a:lnTo>
                    <a:pt x="4208" y="2680"/>
                  </a:lnTo>
                  <a:lnTo>
                    <a:pt x="4208" y="2580"/>
                  </a:lnTo>
                  <a:lnTo>
                    <a:pt x="4183" y="2505"/>
                  </a:lnTo>
                  <a:lnTo>
                    <a:pt x="4133" y="2455"/>
                  </a:lnTo>
                  <a:lnTo>
                    <a:pt x="4058" y="2405"/>
                  </a:lnTo>
                  <a:lnTo>
                    <a:pt x="3957" y="2405"/>
                  </a:lnTo>
                  <a:lnTo>
                    <a:pt x="3882" y="2430"/>
                  </a:lnTo>
                  <a:lnTo>
                    <a:pt x="3807" y="2480"/>
                  </a:lnTo>
                  <a:lnTo>
                    <a:pt x="3782" y="2555"/>
                  </a:lnTo>
                  <a:lnTo>
                    <a:pt x="3682" y="2830"/>
                  </a:lnTo>
                  <a:lnTo>
                    <a:pt x="3532" y="3081"/>
                  </a:lnTo>
                  <a:lnTo>
                    <a:pt x="3382" y="3281"/>
                  </a:lnTo>
                  <a:lnTo>
                    <a:pt x="3181" y="3481"/>
                  </a:lnTo>
                  <a:lnTo>
                    <a:pt x="2931" y="3607"/>
                  </a:lnTo>
                  <a:lnTo>
                    <a:pt x="2680" y="3732"/>
                  </a:lnTo>
                  <a:lnTo>
                    <a:pt x="2430" y="3807"/>
                  </a:lnTo>
                  <a:lnTo>
                    <a:pt x="2129" y="3832"/>
                  </a:lnTo>
                  <a:lnTo>
                    <a:pt x="1979" y="3807"/>
                  </a:lnTo>
                  <a:lnTo>
                    <a:pt x="1804" y="3782"/>
                  </a:lnTo>
                  <a:lnTo>
                    <a:pt x="1629" y="3757"/>
                  </a:lnTo>
                  <a:lnTo>
                    <a:pt x="1478" y="3682"/>
                  </a:lnTo>
                  <a:lnTo>
                    <a:pt x="1328" y="3607"/>
                  </a:lnTo>
                  <a:lnTo>
                    <a:pt x="1203" y="3531"/>
                  </a:lnTo>
                  <a:lnTo>
                    <a:pt x="1078" y="3431"/>
                  </a:lnTo>
                  <a:lnTo>
                    <a:pt x="952" y="3331"/>
                  </a:lnTo>
                  <a:lnTo>
                    <a:pt x="827" y="3206"/>
                  </a:lnTo>
                  <a:lnTo>
                    <a:pt x="727" y="3081"/>
                  </a:lnTo>
                  <a:lnTo>
                    <a:pt x="652" y="2930"/>
                  </a:lnTo>
                  <a:lnTo>
                    <a:pt x="577" y="2780"/>
                  </a:lnTo>
                  <a:lnTo>
                    <a:pt x="527" y="2630"/>
                  </a:lnTo>
                  <a:lnTo>
                    <a:pt x="477" y="2480"/>
                  </a:lnTo>
                  <a:lnTo>
                    <a:pt x="452" y="2304"/>
                  </a:lnTo>
                  <a:lnTo>
                    <a:pt x="452" y="2129"/>
                  </a:lnTo>
                  <a:lnTo>
                    <a:pt x="452" y="1954"/>
                  </a:lnTo>
                  <a:lnTo>
                    <a:pt x="477" y="1804"/>
                  </a:lnTo>
                  <a:lnTo>
                    <a:pt x="527" y="1628"/>
                  </a:lnTo>
                  <a:lnTo>
                    <a:pt x="577" y="1478"/>
                  </a:lnTo>
                  <a:lnTo>
                    <a:pt x="652" y="1328"/>
                  </a:lnTo>
                  <a:lnTo>
                    <a:pt x="727" y="1177"/>
                  </a:lnTo>
                  <a:lnTo>
                    <a:pt x="827" y="1052"/>
                  </a:lnTo>
                  <a:lnTo>
                    <a:pt x="952" y="927"/>
                  </a:lnTo>
                  <a:lnTo>
                    <a:pt x="1078" y="827"/>
                  </a:lnTo>
                  <a:lnTo>
                    <a:pt x="1203" y="727"/>
                  </a:lnTo>
                  <a:lnTo>
                    <a:pt x="1328" y="652"/>
                  </a:lnTo>
                  <a:lnTo>
                    <a:pt x="1478" y="576"/>
                  </a:lnTo>
                  <a:lnTo>
                    <a:pt x="1629" y="526"/>
                  </a:lnTo>
                  <a:lnTo>
                    <a:pt x="1804" y="476"/>
                  </a:lnTo>
                  <a:lnTo>
                    <a:pt x="1979" y="451"/>
                  </a:lnTo>
                  <a:lnTo>
                    <a:pt x="2129" y="451"/>
                  </a:lnTo>
                  <a:lnTo>
                    <a:pt x="2430" y="476"/>
                  </a:lnTo>
                  <a:lnTo>
                    <a:pt x="2680" y="526"/>
                  </a:lnTo>
                  <a:lnTo>
                    <a:pt x="2931" y="652"/>
                  </a:lnTo>
                  <a:lnTo>
                    <a:pt x="3156" y="777"/>
                  </a:lnTo>
                  <a:lnTo>
                    <a:pt x="3356" y="977"/>
                  </a:lnTo>
                  <a:lnTo>
                    <a:pt x="3532" y="1177"/>
                  </a:lnTo>
                  <a:lnTo>
                    <a:pt x="3682" y="1428"/>
                  </a:lnTo>
                  <a:lnTo>
                    <a:pt x="3757" y="1678"/>
                  </a:lnTo>
                  <a:lnTo>
                    <a:pt x="3807" y="1753"/>
                  </a:lnTo>
                  <a:lnTo>
                    <a:pt x="3882" y="1829"/>
                  </a:lnTo>
                  <a:lnTo>
                    <a:pt x="3957" y="1854"/>
                  </a:lnTo>
                  <a:lnTo>
                    <a:pt x="4058" y="1829"/>
                  </a:lnTo>
                  <a:lnTo>
                    <a:pt x="4133" y="1804"/>
                  </a:lnTo>
                  <a:lnTo>
                    <a:pt x="4183" y="1728"/>
                  </a:lnTo>
                  <a:lnTo>
                    <a:pt x="4208" y="1653"/>
                  </a:lnTo>
                  <a:lnTo>
                    <a:pt x="4208" y="1553"/>
                  </a:lnTo>
                  <a:lnTo>
                    <a:pt x="4083" y="1228"/>
                  </a:lnTo>
                  <a:lnTo>
                    <a:pt x="3907" y="927"/>
                  </a:lnTo>
                  <a:lnTo>
                    <a:pt x="3682" y="652"/>
                  </a:lnTo>
                  <a:lnTo>
                    <a:pt x="3432" y="426"/>
                  </a:lnTo>
                  <a:lnTo>
                    <a:pt x="3156" y="251"/>
                  </a:lnTo>
                  <a:lnTo>
                    <a:pt x="2831" y="101"/>
                  </a:lnTo>
                  <a:lnTo>
                    <a:pt x="2505" y="26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03" name="Google Shape;3675;p38">
              <a:extLst>
                <a:ext uri="{FF2B5EF4-FFF2-40B4-BE49-F238E27FC236}">
                  <a16:creationId xmlns:a16="http://schemas.microsoft.com/office/drawing/2014/main" id="{404506E0-756D-AC95-BCDD-8761542C987C}"/>
                </a:ext>
              </a:extLst>
            </p:cNvPr>
            <p:cNvSpPr/>
            <p:nvPr/>
          </p:nvSpPr>
          <p:spPr>
            <a:xfrm>
              <a:off x="1907125" y="1333075"/>
              <a:ext cx="28200" cy="20050"/>
            </a:xfrm>
            <a:custGeom>
              <a:avLst/>
              <a:gdLst/>
              <a:ahLst/>
              <a:cxnLst/>
              <a:rect l="l" t="t" r="r" b="b"/>
              <a:pathLst>
                <a:path w="1128" h="802" extrusionOk="0">
                  <a:moveTo>
                    <a:pt x="577" y="1"/>
                  </a:moveTo>
                  <a:lnTo>
                    <a:pt x="477" y="26"/>
                  </a:lnTo>
                  <a:lnTo>
                    <a:pt x="402" y="76"/>
                  </a:lnTo>
                  <a:lnTo>
                    <a:pt x="76" y="426"/>
                  </a:lnTo>
                  <a:lnTo>
                    <a:pt x="26" y="501"/>
                  </a:lnTo>
                  <a:lnTo>
                    <a:pt x="1" y="577"/>
                  </a:lnTo>
                  <a:lnTo>
                    <a:pt x="26" y="677"/>
                  </a:lnTo>
                  <a:lnTo>
                    <a:pt x="76" y="752"/>
                  </a:lnTo>
                  <a:lnTo>
                    <a:pt x="151" y="802"/>
                  </a:lnTo>
                  <a:lnTo>
                    <a:pt x="301" y="802"/>
                  </a:lnTo>
                  <a:lnTo>
                    <a:pt x="377" y="752"/>
                  </a:lnTo>
                  <a:lnTo>
                    <a:pt x="577" y="552"/>
                  </a:lnTo>
                  <a:lnTo>
                    <a:pt x="752" y="752"/>
                  </a:lnTo>
                  <a:lnTo>
                    <a:pt x="827" y="802"/>
                  </a:lnTo>
                  <a:lnTo>
                    <a:pt x="1003" y="802"/>
                  </a:lnTo>
                  <a:lnTo>
                    <a:pt x="1078" y="752"/>
                  </a:lnTo>
                  <a:lnTo>
                    <a:pt x="1128" y="677"/>
                  </a:lnTo>
                  <a:lnTo>
                    <a:pt x="1128" y="577"/>
                  </a:lnTo>
                  <a:lnTo>
                    <a:pt x="1128" y="501"/>
                  </a:lnTo>
                  <a:lnTo>
                    <a:pt x="1078" y="426"/>
                  </a:lnTo>
                  <a:lnTo>
                    <a:pt x="727" y="76"/>
                  </a:lnTo>
                  <a:lnTo>
                    <a:pt x="652" y="26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04" name="Google Shape;3676;p38">
              <a:extLst>
                <a:ext uri="{FF2B5EF4-FFF2-40B4-BE49-F238E27FC236}">
                  <a16:creationId xmlns:a16="http://schemas.microsoft.com/office/drawing/2014/main" id="{2FF4169C-4625-B044-88B2-7DABFC6BDAA7}"/>
                </a:ext>
              </a:extLst>
            </p:cNvPr>
            <p:cNvSpPr/>
            <p:nvPr/>
          </p:nvSpPr>
          <p:spPr>
            <a:xfrm>
              <a:off x="1907125" y="1360000"/>
              <a:ext cx="28200" cy="20050"/>
            </a:xfrm>
            <a:custGeom>
              <a:avLst/>
              <a:gdLst/>
              <a:ahLst/>
              <a:cxnLst/>
              <a:rect l="l" t="t" r="r" b="b"/>
              <a:pathLst>
                <a:path w="1128" h="802" extrusionOk="0">
                  <a:moveTo>
                    <a:pt x="577" y="0"/>
                  </a:moveTo>
                  <a:lnTo>
                    <a:pt x="477" y="25"/>
                  </a:lnTo>
                  <a:lnTo>
                    <a:pt x="402" y="76"/>
                  </a:lnTo>
                  <a:lnTo>
                    <a:pt x="76" y="426"/>
                  </a:lnTo>
                  <a:lnTo>
                    <a:pt x="26" y="501"/>
                  </a:lnTo>
                  <a:lnTo>
                    <a:pt x="1" y="576"/>
                  </a:lnTo>
                  <a:lnTo>
                    <a:pt x="26" y="651"/>
                  </a:lnTo>
                  <a:lnTo>
                    <a:pt x="76" y="727"/>
                  </a:lnTo>
                  <a:lnTo>
                    <a:pt x="151" y="777"/>
                  </a:lnTo>
                  <a:lnTo>
                    <a:pt x="226" y="802"/>
                  </a:lnTo>
                  <a:lnTo>
                    <a:pt x="301" y="777"/>
                  </a:lnTo>
                  <a:lnTo>
                    <a:pt x="377" y="727"/>
                  </a:lnTo>
                  <a:lnTo>
                    <a:pt x="577" y="551"/>
                  </a:lnTo>
                  <a:lnTo>
                    <a:pt x="752" y="727"/>
                  </a:lnTo>
                  <a:lnTo>
                    <a:pt x="827" y="777"/>
                  </a:lnTo>
                  <a:lnTo>
                    <a:pt x="902" y="802"/>
                  </a:lnTo>
                  <a:lnTo>
                    <a:pt x="1003" y="777"/>
                  </a:lnTo>
                  <a:lnTo>
                    <a:pt x="1078" y="727"/>
                  </a:lnTo>
                  <a:lnTo>
                    <a:pt x="1128" y="651"/>
                  </a:lnTo>
                  <a:lnTo>
                    <a:pt x="1128" y="576"/>
                  </a:lnTo>
                  <a:lnTo>
                    <a:pt x="1128" y="501"/>
                  </a:lnTo>
                  <a:lnTo>
                    <a:pt x="1078" y="426"/>
                  </a:lnTo>
                  <a:lnTo>
                    <a:pt x="727" y="76"/>
                  </a:lnTo>
                  <a:lnTo>
                    <a:pt x="652" y="25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05" name="Google Shape;3677;p38">
              <a:extLst>
                <a:ext uri="{FF2B5EF4-FFF2-40B4-BE49-F238E27FC236}">
                  <a16:creationId xmlns:a16="http://schemas.microsoft.com/office/drawing/2014/main" id="{C0E55DF0-48C1-7E9C-F945-AB50A5EA7B2A}"/>
                </a:ext>
              </a:extLst>
            </p:cNvPr>
            <p:cNvSpPr/>
            <p:nvPr/>
          </p:nvSpPr>
          <p:spPr>
            <a:xfrm>
              <a:off x="1907125" y="1386925"/>
              <a:ext cx="28200" cy="20050"/>
            </a:xfrm>
            <a:custGeom>
              <a:avLst/>
              <a:gdLst/>
              <a:ahLst/>
              <a:cxnLst/>
              <a:rect l="l" t="t" r="r" b="b"/>
              <a:pathLst>
                <a:path w="1128" h="802" extrusionOk="0">
                  <a:moveTo>
                    <a:pt x="577" y="0"/>
                  </a:moveTo>
                  <a:lnTo>
                    <a:pt x="477" y="25"/>
                  </a:lnTo>
                  <a:lnTo>
                    <a:pt x="402" y="75"/>
                  </a:lnTo>
                  <a:lnTo>
                    <a:pt x="76" y="401"/>
                  </a:lnTo>
                  <a:lnTo>
                    <a:pt x="26" y="476"/>
                  </a:lnTo>
                  <a:lnTo>
                    <a:pt x="1" y="576"/>
                  </a:lnTo>
                  <a:lnTo>
                    <a:pt x="26" y="651"/>
                  </a:lnTo>
                  <a:lnTo>
                    <a:pt x="76" y="726"/>
                  </a:lnTo>
                  <a:lnTo>
                    <a:pt x="151" y="776"/>
                  </a:lnTo>
                  <a:lnTo>
                    <a:pt x="226" y="802"/>
                  </a:lnTo>
                  <a:lnTo>
                    <a:pt x="301" y="776"/>
                  </a:lnTo>
                  <a:lnTo>
                    <a:pt x="377" y="726"/>
                  </a:lnTo>
                  <a:lnTo>
                    <a:pt x="577" y="551"/>
                  </a:lnTo>
                  <a:lnTo>
                    <a:pt x="752" y="726"/>
                  </a:lnTo>
                  <a:lnTo>
                    <a:pt x="827" y="776"/>
                  </a:lnTo>
                  <a:lnTo>
                    <a:pt x="902" y="802"/>
                  </a:lnTo>
                  <a:lnTo>
                    <a:pt x="1003" y="776"/>
                  </a:lnTo>
                  <a:lnTo>
                    <a:pt x="1078" y="726"/>
                  </a:lnTo>
                  <a:lnTo>
                    <a:pt x="1128" y="651"/>
                  </a:lnTo>
                  <a:lnTo>
                    <a:pt x="1128" y="576"/>
                  </a:lnTo>
                  <a:lnTo>
                    <a:pt x="1128" y="476"/>
                  </a:lnTo>
                  <a:lnTo>
                    <a:pt x="1078" y="401"/>
                  </a:lnTo>
                  <a:lnTo>
                    <a:pt x="727" y="75"/>
                  </a:lnTo>
                  <a:lnTo>
                    <a:pt x="652" y="25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06" name="Google Shape;3678;p38">
            <a:extLst>
              <a:ext uri="{FF2B5EF4-FFF2-40B4-BE49-F238E27FC236}">
                <a16:creationId xmlns:a16="http://schemas.microsoft.com/office/drawing/2014/main" id="{0DF155AB-97B8-5D15-296F-9EA5EE1F0E51}"/>
              </a:ext>
            </a:extLst>
          </p:cNvPr>
          <p:cNvGrpSpPr/>
          <p:nvPr/>
        </p:nvGrpSpPr>
        <p:grpSpPr>
          <a:xfrm>
            <a:off x="3916439" y="2377992"/>
            <a:ext cx="459609" cy="446815"/>
            <a:chOff x="3993100" y="1298025"/>
            <a:chExt cx="385675" cy="376900"/>
          </a:xfrm>
        </p:grpSpPr>
        <p:sp>
          <p:nvSpPr>
            <p:cNvPr id="307" name="Google Shape;3679;p38">
              <a:extLst>
                <a:ext uri="{FF2B5EF4-FFF2-40B4-BE49-F238E27FC236}">
                  <a16:creationId xmlns:a16="http://schemas.microsoft.com/office/drawing/2014/main" id="{7889970D-C22A-0BD9-51AB-3E43E25D312B}"/>
                </a:ext>
              </a:extLst>
            </p:cNvPr>
            <p:cNvSpPr/>
            <p:nvPr/>
          </p:nvSpPr>
          <p:spPr>
            <a:xfrm>
              <a:off x="3998750" y="1341225"/>
              <a:ext cx="344950" cy="328050"/>
            </a:xfrm>
            <a:custGeom>
              <a:avLst/>
              <a:gdLst/>
              <a:ahLst/>
              <a:cxnLst/>
              <a:rect l="l" t="t" r="r" b="b"/>
              <a:pathLst>
                <a:path w="13798" h="13122" extrusionOk="0">
                  <a:moveTo>
                    <a:pt x="9541" y="0"/>
                  </a:moveTo>
                  <a:lnTo>
                    <a:pt x="9416" y="25"/>
                  </a:lnTo>
                  <a:lnTo>
                    <a:pt x="9291" y="50"/>
                  </a:lnTo>
                  <a:lnTo>
                    <a:pt x="9190" y="125"/>
                  </a:lnTo>
                  <a:lnTo>
                    <a:pt x="9090" y="200"/>
                  </a:lnTo>
                  <a:lnTo>
                    <a:pt x="8038" y="1402"/>
                  </a:lnTo>
                  <a:lnTo>
                    <a:pt x="7963" y="1478"/>
                  </a:lnTo>
                  <a:lnTo>
                    <a:pt x="7838" y="1553"/>
                  </a:lnTo>
                  <a:lnTo>
                    <a:pt x="7713" y="1603"/>
                  </a:lnTo>
                  <a:lnTo>
                    <a:pt x="601" y="1603"/>
                  </a:lnTo>
                  <a:lnTo>
                    <a:pt x="501" y="1628"/>
                  </a:lnTo>
                  <a:lnTo>
                    <a:pt x="376" y="1653"/>
                  </a:lnTo>
                  <a:lnTo>
                    <a:pt x="276" y="1703"/>
                  </a:lnTo>
                  <a:lnTo>
                    <a:pt x="175" y="1778"/>
                  </a:lnTo>
                  <a:lnTo>
                    <a:pt x="100" y="1878"/>
                  </a:lnTo>
                  <a:lnTo>
                    <a:pt x="50" y="1978"/>
                  </a:lnTo>
                  <a:lnTo>
                    <a:pt x="25" y="2079"/>
                  </a:lnTo>
                  <a:lnTo>
                    <a:pt x="0" y="2204"/>
                  </a:lnTo>
                  <a:lnTo>
                    <a:pt x="0" y="11945"/>
                  </a:lnTo>
                  <a:lnTo>
                    <a:pt x="25" y="12195"/>
                  </a:lnTo>
                  <a:lnTo>
                    <a:pt x="100" y="12396"/>
                  </a:lnTo>
                  <a:lnTo>
                    <a:pt x="200" y="12596"/>
                  </a:lnTo>
                  <a:lnTo>
                    <a:pt x="351" y="12771"/>
                  </a:lnTo>
                  <a:lnTo>
                    <a:pt x="526" y="12922"/>
                  </a:lnTo>
                  <a:lnTo>
                    <a:pt x="726" y="13022"/>
                  </a:lnTo>
                  <a:lnTo>
                    <a:pt x="927" y="13097"/>
                  </a:lnTo>
                  <a:lnTo>
                    <a:pt x="1177" y="13122"/>
                  </a:lnTo>
                  <a:lnTo>
                    <a:pt x="13798" y="13122"/>
                  </a:lnTo>
                  <a:lnTo>
                    <a:pt x="13798" y="601"/>
                  </a:lnTo>
                  <a:lnTo>
                    <a:pt x="13798" y="476"/>
                  </a:lnTo>
                  <a:lnTo>
                    <a:pt x="13748" y="376"/>
                  </a:lnTo>
                  <a:lnTo>
                    <a:pt x="13698" y="276"/>
                  </a:lnTo>
                  <a:lnTo>
                    <a:pt x="13623" y="175"/>
                  </a:lnTo>
                  <a:lnTo>
                    <a:pt x="13523" y="100"/>
                  </a:lnTo>
                  <a:lnTo>
                    <a:pt x="13422" y="50"/>
                  </a:lnTo>
                  <a:lnTo>
                    <a:pt x="13322" y="25"/>
                  </a:lnTo>
                  <a:lnTo>
                    <a:pt x="13197" y="0"/>
                  </a:lnTo>
                  <a:close/>
                </a:path>
              </a:pathLst>
            </a:custGeom>
            <a:solidFill>
              <a:srgbClr val="FF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08" name="Google Shape;3680;p38">
              <a:extLst>
                <a:ext uri="{FF2B5EF4-FFF2-40B4-BE49-F238E27FC236}">
                  <a16:creationId xmlns:a16="http://schemas.microsoft.com/office/drawing/2014/main" id="{E839E74F-0003-799E-19F1-BBDC5FABBA4F}"/>
                </a:ext>
              </a:extLst>
            </p:cNvPr>
            <p:cNvSpPr/>
            <p:nvPr/>
          </p:nvSpPr>
          <p:spPr>
            <a:xfrm>
              <a:off x="4003125" y="1381275"/>
              <a:ext cx="98300" cy="204125"/>
            </a:xfrm>
            <a:custGeom>
              <a:avLst/>
              <a:gdLst/>
              <a:ahLst/>
              <a:cxnLst/>
              <a:rect l="l" t="t" r="r" b="b"/>
              <a:pathLst>
                <a:path w="3932" h="8165" extrusionOk="0">
                  <a:moveTo>
                    <a:pt x="426" y="1"/>
                  </a:moveTo>
                  <a:lnTo>
                    <a:pt x="301" y="26"/>
                  </a:lnTo>
                  <a:lnTo>
                    <a:pt x="201" y="51"/>
                  </a:lnTo>
                  <a:lnTo>
                    <a:pt x="101" y="126"/>
                  </a:lnTo>
                  <a:lnTo>
                    <a:pt x="0" y="201"/>
                  </a:lnTo>
                  <a:lnTo>
                    <a:pt x="3331" y="8164"/>
                  </a:lnTo>
                  <a:lnTo>
                    <a:pt x="3932" y="8164"/>
                  </a:lnTo>
                  <a:lnTo>
                    <a:pt x="3932" y="1"/>
                  </a:lnTo>
                  <a:close/>
                </a:path>
              </a:pathLst>
            </a:custGeom>
            <a:solidFill>
              <a:srgbClr val="FF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09" name="Google Shape;3681;p38">
              <a:extLst>
                <a:ext uri="{FF2B5EF4-FFF2-40B4-BE49-F238E27FC236}">
                  <a16:creationId xmlns:a16="http://schemas.microsoft.com/office/drawing/2014/main" id="{A3A6B6BB-5099-8476-DBC2-845872FC9658}"/>
                </a:ext>
              </a:extLst>
            </p:cNvPr>
            <p:cNvSpPr/>
            <p:nvPr/>
          </p:nvSpPr>
          <p:spPr>
            <a:xfrm>
              <a:off x="4296100" y="1341225"/>
              <a:ext cx="47600" cy="328050"/>
            </a:xfrm>
            <a:custGeom>
              <a:avLst/>
              <a:gdLst/>
              <a:ahLst/>
              <a:cxnLst/>
              <a:rect l="l" t="t" r="r" b="b"/>
              <a:pathLst>
                <a:path w="1904" h="13122" extrusionOk="0">
                  <a:moveTo>
                    <a:pt x="1" y="0"/>
                  </a:moveTo>
                  <a:lnTo>
                    <a:pt x="101" y="25"/>
                  </a:lnTo>
                  <a:lnTo>
                    <a:pt x="226" y="50"/>
                  </a:lnTo>
                  <a:lnTo>
                    <a:pt x="326" y="100"/>
                  </a:lnTo>
                  <a:lnTo>
                    <a:pt x="427" y="175"/>
                  </a:lnTo>
                  <a:lnTo>
                    <a:pt x="502" y="276"/>
                  </a:lnTo>
                  <a:lnTo>
                    <a:pt x="552" y="376"/>
                  </a:lnTo>
                  <a:lnTo>
                    <a:pt x="577" y="476"/>
                  </a:lnTo>
                  <a:lnTo>
                    <a:pt x="602" y="601"/>
                  </a:lnTo>
                  <a:lnTo>
                    <a:pt x="602" y="13122"/>
                  </a:lnTo>
                  <a:lnTo>
                    <a:pt x="1904" y="13122"/>
                  </a:lnTo>
                  <a:lnTo>
                    <a:pt x="1904" y="601"/>
                  </a:lnTo>
                  <a:lnTo>
                    <a:pt x="1904" y="476"/>
                  </a:lnTo>
                  <a:lnTo>
                    <a:pt x="1854" y="376"/>
                  </a:lnTo>
                  <a:lnTo>
                    <a:pt x="1804" y="276"/>
                  </a:lnTo>
                  <a:lnTo>
                    <a:pt x="1729" y="175"/>
                  </a:lnTo>
                  <a:lnTo>
                    <a:pt x="1629" y="100"/>
                  </a:lnTo>
                  <a:lnTo>
                    <a:pt x="1528" y="50"/>
                  </a:lnTo>
                  <a:lnTo>
                    <a:pt x="1428" y="25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rgbClr val="FF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10" name="Google Shape;3682;p38">
              <a:extLst>
                <a:ext uri="{FF2B5EF4-FFF2-40B4-BE49-F238E27FC236}">
                  <a16:creationId xmlns:a16="http://schemas.microsoft.com/office/drawing/2014/main" id="{FE96059B-2547-D9C3-ED27-D713466A7DA0}"/>
                </a:ext>
              </a:extLst>
            </p:cNvPr>
            <p:cNvSpPr/>
            <p:nvPr/>
          </p:nvSpPr>
          <p:spPr>
            <a:xfrm>
              <a:off x="4239775" y="1370650"/>
              <a:ext cx="75775" cy="34450"/>
            </a:xfrm>
            <a:custGeom>
              <a:avLst/>
              <a:gdLst/>
              <a:ahLst/>
              <a:cxnLst/>
              <a:rect l="l" t="t" r="r" b="b"/>
              <a:pathLst>
                <a:path w="3031" h="1378" extrusionOk="0">
                  <a:moveTo>
                    <a:pt x="351" y="0"/>
                  </a:moveTo>
                  <a:lnTo>
                    <a:pt x="225" y="25"/>
                  </a:lnTo>
                  <a:lnTo>
                    <a:pt x="125" y="100"/>
                  </a:lnTo>
                  <a:lnTo>
                    <a:pt x="25" y="225"/>
                  </a:lnTo>
                  <a:lnTo>
                    <a:pt x="0" y="351"/>
                  </a:lnTo>
                  <a:lnTo>
                    <a:pt x="0" y="1002"/>
                  </a:lnTo>
                  <a:lnTo>
                    <a:pt x="25" y="1152"/>
                  </a:lnTo>
                  <a:lnTo>
                    <a:pt x="125" y="1252"/>
                  </a:lnTo>
                  <a:lnTo>
                    <a:pt x="225" y="1327"/>
                  </a:lnTo>
                  <a:lnTo>
                    <a:pt x="351" y="1377"/>
                  </a:lnTo>
                  <a:lnTo>
                    <a:pt x="2680" y="1377"/>
                  </a:lnTo>
                  <a:lnTo>
                    <a:pt x="2830" y="1327"/>
                  </a:lnTo>
                  <a:lnTo>
                    <a:pt x="2930" y="1252"/>
                  </a:lnTo>
                  <a:lnTo>
                    <a:pt x="3005" y="1152"/>
                  </a:lnTo>
                  <a:lnTo>
                    <a:pt x="3030" y="1002"/>
                  </a:lnTo>
                  <a:lnTo>
                    <a:pt x="3030" y="351"/>
                  </a:lnTo>
                  <a:lnTo>
                    <a:pt x="3005" y="225"/>
                  </a:lnTo>
                  <a:lnTo>
                    <a:pt x="2930" y="100"/>
                  </a:lnTo>
                  <a:lnTo>
                    <a:pt x="2830" y="25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11" name="Google Shape;3683;p38">
              <a:extLst>
                <a:ext uri="{FF2B5EF4-FFF2-40B4-BE49-F238E27FC236}">
                  <a16:creationId xmlns:a16="http://schemas.microsoft.com/office/drawing/2014/main" id="{7F23E687-472F-2E22-AD7E-49256501C614}"/>
                </a:ext>
              </a:extLst>
            </p:cNvPr>
            <p:cNvSpPr/>
            <p:nvPr/>
          </p:nvSpPr>
          <p:spPr>
            <a:xfrm>
              <a:off x="4286725" y="1370650"/>
              <a:ext cx="28825" cy="34450"/>
            </a:xfrm>
            <a:custGeom>
              <a:avLst/>
              <a:gdLst/>
              <a:ahLst/>
              <a:cxnLst/>
              <a:rect l="l" t="t" r="r" b="b"/>
              <a:pathLst>
                <a:path w="1153" h="1378" extrusionOk="0">
                  <a:moveTo>
                    <a:pt x="0" y="0"/>
                  </a:moveTo>
                  <a:lnTo>
                    <a:pt x="150" y="25"/>
                  </a:lnTo>
                  <a:lnTo>
                    <a:pt x="251" y="100"/>
                  </a:lnTo>
                  <a:lnTo>
                    <a:pt x="326" y="225"/>
                  </a:lnTo>
                  <a:lnTo>
                    <a:pt x="351" y="351"/>
                  </a:lnTo>
                  <a:lnTo>
                    <a:pt x="351" y="1002"/>
                  </a:lnTo>
                  <a:lnTo>
                    <a:pt x="326" y="1152"/>
                  </a:lnTo>
                  <a:lnTo>
                    <a:pt x="251" y="1252"/>
                  </a:lnTo>
                  <a:lnTo>
                    <a:pt x="150" y="1327"/>
                  </a:lnTo>
                  <a:lnTo>
                    <a:pt x="0" y="1377"/>
                  </a:lnTo>
                  <a:lnTo>
                    <a:pt x="802" y="1377"/>
                  </a:lnTo>
                  <a:lnTo>
                    <a:pt x="952" y="1327"/>
                  </a:lnTo>
                  <a:lnTo>
                    <a:pt x="1052" y="1252"/>
                  </a:lnTo>
                  <a:lnTo>
                    <a:pt x="1127" y="1152"/>
                  </a:lnTo>
                  <a:lnTo>
                    <a:pt x="1152" y="1002"/>
                  </a:lnTo>
                  <a:lnTo>
                    <a:pt x="1152" y="351"/>
                  </a:lnTo>
                  <a:lnTo>
                    <a:pt x="1127" y="225"/>
                  </a:lnTo>
                  <a:lnTo>
                    <a:pt x="1052" y="100"/>
                  </a:lnTo>
                  <a:lnTo>
                    <a:pt x="952" y="25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12" name="Google Shape;3684;p38">
              <a:extLst>
                <a:ext uri="{FF2B5EF4-FFF2-40B4-BE49-F238E27FC236}">
                  <a16:creationId xmlns:a16="http://schemas.microsoft.com/office/drawing/2014/main" id="{F6A283A1-D3E8-10F6-6AE3-613B77A12308}"/>
                </a:ext>
              </a:extLst>
            </p:cNvPr>
            <p:cNvSpPr/>
            <p:nvPr/>
          </p:nvSpPr>
          <p:spPr>
            <a:xfrm>
              <a:off x="4023775" y="1303650"/>
              <a:ext cx="316175" cy="349350"/>
            </a:xfrm>
            <a:custGeom>
              <a:avLst/>
              <a:gdLst/>
              <a:ahLst/>
              <a:cxnLst/>
              <a:rect l="l" t="t" r="r" b="b"/>
              <a:pathLst>
                <a:path w="12647" h="13974" extrusionOk="0">
                  <a:moveTo>
                    <a:pt x="5660" y="1"/>
                  </a:moveTo>
                  <a:lnTo>
                    <a:pt x="201" y="2304"/>
                  </a:lnTo>
                  <a:lnTo>
                    <a:pt x="101" y="2380"/>
                  </a:lnTo>
                  <a:lnTo>
                    <a:pt x="26" y="2480"/>
                  </a:lnTo>
                  <a:lnTo>
                    <a:pt x="1" y="2580"/>
                  </a:lnTo>
                  <a:lnTo>
                    <a:pt x="26" y="2705"/>
                  </a:lnTo>
                  <a:lnTo>
                    <a:pt x="4684" y="13773"/>
                  </a:lnTo>
                  <a:lnTo>
                    <a:pt x="4734" y="13899"/>
                  </a:lnTo>
                  <a:lnTo>
                    <a:pt x="4834" y="13949"/>
                  </a:lnTo>
                  <a:lnTo>
                    <a:pt x="4959" y="13974"/>
                  </a:lnTo>
                  <a:lnTo>
                    <a:pt x="5084" y="13949"/>
                  </a:lnTo>
                  <a:lnTo>
                    <a:pt x="12446" y="10869"/>
                  </a:lnTo>
                  <a:lnTo>
                    <a:pt x="12572" y="10794"/>
                  </a:lnTo>
                  <a:lnTo>
                    <a:pt x="12622" y="10693"/>
                  </a:lnTo>
                  <a:lnTo>
                    <a:pt x="12647" y="10568"/>
                  </a:lnTo>
                  <a:lnTo>
                    <a:pt x="12622" y="10443"/>
                  </a:lnTo>
                  <a:lnTo>
                    <a:pt x="8790" y="1278"/>
                  </a:lnTo>
                  <a:lnTo>
                    <a:pt x="5660" y="1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13" name="Google Shape;3685;p38">
              <a:extLst>
                <a:ext uri="{FF2B5EF4-FFF2-40B4-BE49-F238E27FC236}">
                  <a16:creationId xmlns:a16="http://schemas.microsoft.com/office/drawing/2014/main" id="{7E13F2E6-2C3C-82D4-242E-DE15D7E00206}"/>
                </a:ext>
              </a:extLst>
            </p:cNvPr>
            <p:cNvSpPr/>
            <p:nvPr/>
          </p:nvSpPr>
          <p:spPr>
            <a:xfrm>
              <a:off x="4101400" y="1385675"/>
              <a:ext cx="94575" cy="93925"/>
            </a:xfrm>
            <a:custGeom>
              <a:avLst/>
              <a:gdLst/>
              <a:ahLst/>
              <a:cxnLst/>
              <a:rect l="l" t="t" r="r" b="b"/>
              <a:pathLst>
                <a:path w="3783" h="3757" extrusionOk="0">
                  <a:moveTo>
                    <a:pt x="1704" y="0"/>
                  </a:moveTo>
                  <a:lnTo>
                    <a:pt x="1503" y="25"/>
                  </a:lnTo>
                  <a:lnTo>
                    <a:pt x="1328" y="75"/>
                  </a:lnTo>
                  <a:lnTo>
                    <a:pt x="1153" y="150"/>
                  </a:lnTo>
                  <a:lnTo>
                    <a:pt x="1003" y="225"/>
                  </a:lnTo>
                  <a:lnTo>
                    <a:pt x="852" y="301"/>
                  </a:lnTo>
                  <a:lnTo>
                    <a:pt x="702" y="426"/>
                  </a:lnTo>
                  <a:lnTo>
                    <a:pt x="552" y="551"/>
                  </a:lnTo>
                  <a:lnTo>
                    <a:pt x="452" y="676"/>
                  </a:lnTo>
                  <a:lnTo>
                    <a:pt x="326" y="826"/>
                  </a:lnTo>
                  <a:lnTo>
                    <a:pt x="226" y="977"/>
                  </a:lnTo>
                  <a:lnTo>
                    <a:pt x="151" y="1152"/>
                  </a:lnTo>
                  <a:lnTo>
                    <a:pt x="101" y="1302"/>
                  </a:lnTo>
                  <a:lnTo>
                    <a:pt x="51" y="1503"/>
                  </a:lnTo>
                  <a:lnTo>
                    <a:pt x="26" y="1678"/>
                  </a:lnTo>
                  <a:lnTo>
                    <a:pt x="1" y="1878"/>
                  </a:lnTo>
                  <a:lnTo>
                    <a:pt x="26" y="2079"/>
                  </a:lnTo>
                  <a:lnTo>
                    <a:pt x="51" y="2254"/>
                  </a:lnTo>
                  <a:lnTo>
                    <a:pt x="101" y="2429"/>
                  </a:lnTo>
                  <a:lnTo>
                    <a:pt x="151" y="2604"/>
                  </a:lnTo>
                  <a:lnTo>
                    <a:pt x="226" y="2780"/>
                  </a:lnTo>
                  <a:lnTo>
                    <a:pt x="326" y="2930"/>
                  </a:lnTo>
                  <a:lnTo>
                    <a:pt x="452" y="3080"/>
                  </a:lnTo>
                  <a:lnTo>
                    <a:pt x="552" y="3205"/>
                  </a:lnTo>
                  <a:lnTo>
                    <a:pt x="702" y="3331"/>
                  </a:lnTo>
                  <a:lnTo>
                    <a:pt x="852" y="3431"/>
                  </a:lnTo>
                  <a:lnTo>
                    <a:pt x="1003" y="3531"/>
                  </a:lnTo>
                  <a:lnTo>
                    <a:pt x="1153" y="3606"/>
                  </a:lnTo>
                  <a:lnTo>
                    <a:pt x="1328" y="3681"/>
                  </a:lnTo>
                  <a:lnTo>
                    <a:pt x="1503" y="3731"/>
                  </a:lnTo>
                  <a:lnTo>
                    <a:pt x="1704" y="3756"/>
                  </a:lnTo>
                  <a:lnTo>
                    <a:pt x="2079" y="3756"/>
                  </a:lnTo>
                  <a:lnTo>
                    <a:pt x="2280" y="3731"/>
                  </a:lnTo>
                  <a:lnTo>
                    <a:pt x="2455" y="3681"/>
                  </a:lnTo>
                  <a:lnTo>
                    <a:pt x="2630" y="3606"/>
                  </a:lnTo>
                  <a:lnTo>
                    <a:pt x="2806" y="3531"/>
                  </a:lnTo>
                  <a:lnTo>
                    <a:pt x="2956" y="3431"/>
                  </a:lnTo>
                  <a:lnTo>
                    <a:pt x="3106" y="3331"/>
                  </a:lnTo>
                  <a:lnTo>
                    <a:pt x="3231" y="3205"/>
                  </a:lnTo>
                  <a:lnTo>
                    <a:pt x="3356" y="3080"/>
                  </a:lnTo>
                  <a:lnTo>
                    <a:pt x="3457" y="2930"/>
                  </a:lnTo>
                  <a:lnTo>
                    <a:pt x="3557" y="2780"/>
                  </a:lnTo>
                  <a:lnTo>
                    <a:pt x="3632" y="2604"/>
                  </a:lnTo>
                  <a:lnTo>
                    <a:pt x="3682" y="2429"/>
                  </a:lnTo>
                  <a:lnTo>
                    <a:pt x="3732" y="2254"/>
                  </a:lnTo>
                  <a:lnTo>
                    <a:pt x="3757" y="2079"/>
                  </a:lnTo>
                  <a:lnTo>
                    <a:pt x="3782" y="1878"/>
                  </a:lnTo>
                  <a:lnTo>
                    <a:pt x="3757" y="1678"/>
                  </a:lnTo>
                  <a:lnTo>
                    <a:pt x="3732" y="1503"/>
                  </a:lnTo>
                  <a:lnTo>
                    <a:pt x="3682" y="1302"/>
                  </a:lnTo>
                  <a:lnTo>
                    <a:pt x="3632" y="1152"/>
                  </a:lnTo>
                  <a:lnTo>
                    <a:pt x="3557" y="977"/>
                  </a:lnTo>
                  <a:lnTo>
                    <a:pt x="3457" y="826"/>
                  </a:lnTo>
                  <a:lnTo>
                    <a:pt x="3356" y="676"/>
                  </a:lnTo>
                  <a:lnTo>
                    <a:pt x="3231" y="551"/>
                  </a:lnTo>
                  <a:lnTo>
                    <a:pt x="3106" y="426"/>
                  </a:lnTo>
                  <a:lnTo>
                    <a:pt x="2956" y="301"/>
                  </a:lnTo>
                  <a:lnTo>
                    <a:pt x="2806" y="225"/>
                  </a:lnTo>
                  <a:lnTo>
                    <a:pt x="2630" y="150"/>
                  </a:lnTo>
                  <a:lnTo>
                    <a:pt x="2455" y="75"/>
                  </a:lnTo>
                  <a:lnTo>
                    <a:pt x="2280" y="25"/>
                  </a:lnTo>
                  <a:lnTo>
                    <a:pt x="2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14" name="Google Shape;3686;p38">
              <a:extLst>
                <a:ext uri="{FF2B5EF4-FFF2-40B4-BE49-F238E27FC236}">
                  <a16:creationId xmlns:a16="http://schemas.microsoft.com/office/drawing/2014/main" id="{667C5E04-0D8D-318E-A659-159B95EB6451}"/>
                </a:ext>
              </a:extLst>
            </p:cNvPr>
            <p:cNvSpPr/>
            <p:nvPr/>
          </p:nvSpPr>
          <p:spPr>
            <a:xfrm>
              <a:off x="4118325" y="1385675"/>
              <a:ext cx="77650" cy="93925"/>
            </a:xfrm>
            <a:custGeom>
              <a:avLst/>
              <a:gdLst/>
              <a:ahLst/>
              <a:cxnLst/>
              <a:rect l="l" t="t" r="r" b="b"/>
              <a:pathLst>
                <a:path w="3106" h="3757" extrusionOk="0">
                  <a:moveTo>
                    <a:pt x="1052" y="0"/>
                  </a:moveTo>
                  <a:lnTo>
                    <a:pt x="851" y="25"/>
                  </a:lnTo>
                  <a:lnTo>
                    <a:pt x="676" y="75"/>
                  </a:lnTo>
                  <a:lnTo>
                    <a:pt x="501" y="125"/>
                  </a:lnTo>
                  <a:lnTo>
                    <a:pt x="225" y="276"/>
                  </a:lnTo>
                  <a:lnTo>
                    <a:pt x="0" y="426"/>
                  </a:lnTo>
                  <a:lnTo>
                    <a:pt x="175" y="376"/>
                  </a:lnTo>
                  <a:lnTo>
                    <a:pt x="351" y="351"/>
                  </a:lnTo>
                  <a:lnTo>
                    <a:pt x="526" y="326"/>
                  </a:lnTo>
                  <a:lnTo>
                    <a:pt x="676" y="326"/>
                  </a:lnTo>
                  <a:lnTo>
                    <a:pt x="851" y="351"/>
                  </a:lnTo>
                  <a:lnTo>
                    <a:pt x="1027" y="376"/>
                  </a:lnTo>
                  <a:lnTo>
                    <a:pt x="1177" y="426"/>
                  </a:lnTo>
                  <a:lnTo>
                    <a:pt x="1327" y="476"/>
                  </a:lnTo>
                  <a:lnTo>
                    <a:pt x="1477" y="551"/>
                  </a:lnTo>
                  <a:lnTo>
                    <a:pt x="1628" y="651"/>
                  </a:lnTo>
                  <a:lnTo>
                    <a:pt x="1778" y="751"/>
                  </a:lnTo>
                  <a:lnTo>
                    <a:pt x="1903" y="852"/>
                  </a:lnTo>
                  <a:lnTo>
                    <a:pt x="2003" y="977"/>
                  </a:lnTo>
                  <a:lnTo>
                    <a:pt x="2104" y="1127"/>
                  </a:lnTo>
                  <a:lnTo>
                    <a:pt x="2204" y="1277"/>
                  </a:lnTo>
                  <a:lnTo>
                    <a:pt x="2279" y="1427"/>
                  </a:lnTo>
                  <a:lnTo>
                    <a:pt x="2329" y="1603"/>
                  </a:lnTo>
                  <a:lnTo>
                    <a:pt x="2379" y="1778"/>
                  </a:lnTo>
                  <a:lnTo>
                    <a:pt x="2404" y="1953"/>
                  </a:lnTo>
                  <a:lnTo>
                    <a:pt x="2429" y="2104"/>
                  </a:lnTo>
                  <a:lnTo>
                    <a:pt x="2404" y="2279"/>
                  </a:lnTo>
                  <a:lnTo>
                    <a:pt x="2379" y="2454"/>
                  </a:lnTo>
                  <a:lnTo>
                    <a:pt x="2354" y="2604"/>
                  </a:lnTo>
                  <a:lnTo>
                    <a:pt x="2304" y="2780"/>
                  </a:lnTo>
                  <a:lnTo>
                    <a:pt x="2229" y="2930"/>
                  </a:lnTo>
                  <a:lnTo>
                    <a:pt x="2154" y="3080"/>
                  </a:lnTo>
                  <a:lnTo>
                    <a:pt x="2053" y="3205"/>
                  </a:lnTo>
                  <a:lnTo>
                    <a:pt x="1953" y="3331"/>
                  </a:lnTo>
                  <a:lnTo>
                    <a:pt x="1828" y="3456"/>
                  </a:lnTo>
                  <a:lnTo>
                    <a:pt x="1703" y="3581"/>
                  </a:lnTo>
                  <a:lnTo>
                    <a:pt x="1553" y="3656"/>
                  </a:lnTo>
                  <a:lnTo>
                    <a:pt x="1402" y="3756"/>
                  </a:lnTo>
                  <a:lnTo>
                    <a:pt x="1678" y="3706"/>
                  </a:lnTo>
                  <a:lnTo>
                    <a:pt x="1953" y="3606"/>
                  </a:lnTo>
                  <a:lnTo>
                    <a:pt x="2129" y="3531"/>
                  </a:lnTo>
                  <a:lnTo>
                    <a:pt x="2279" y="3431"/>
                  </a:lnTo>
                  <a:lnTo>
                    <a:pt x="2429" y="3331"/>
                  </a:lnTo>
                  <a:lnTo>
                    <a:pt x="2554" y="3205"/>
                  </a:lnTo>
                  <a:lnTo>
                    <a:pt x="2679" y="3055"/>
                  </a:lnTo>
                  <a:lnTo>
                    <a:pt x="2805" y="2905"/>
                  </a:lnTo>
                  <a:lnTo>
                    <a:pt x="2880" y="2755"/>
                  </a:lnTo>
                  <a:lnTo>
                    <a:pt x="2955" y="2579"/>
                  </a:lnTo>
                  <a:lnTo>
                    <a:pt x="3030" y="2429"/>
                  </a:lnTo>
                  <a:lnTo>
                    <a:pt x="3055" y="2254"/>
                  </a:lnTo>
                  <a:lnTo>
                    <a:pt x="3105" y="2053"/>
                  </a:lnTo>
                  <a:lnTo>
                    <a:pt x="3105" y="1878"/>
                  </a:lnTo>
                  <a:lnTo>
                    <a:pt x="3105" y="1703"/>
                  </a:lnTo>
                  <a:lnTo>
                    <a:pt x="3055" y="1503"/>
                  </a:lnTo>
                  <a:lnTo>
                    <a:pt x="3030" y="1327"/>
                  </a:lnTo>
                  <a:lnTo>
                    <a:pt x="2955" y="1152"/>
                  </a:lnTo>
                  <a:lnTo>
                    <a:pt x="2880" y="977"/>
                  </a:lnTo>
                  <a:lnTo>
                    <a:pt x="2780" y="801"/>
                  </a:lnTo>
                  <a:lnTo>
                    <a:pt x="2654" y="651"/>
                  </a:lnTo>
                  <a:lnTo>
                    <a:pt x="2529" y="526"/>
                  </a:lnTo>
                  <a:lnTo>
                    <a:pt x="2404" y="401"/>
                  </a:lnTo>
                  <a:lnTo>
                    <a:pt x="2254" y="301"/>
                  </a:lnTo>
                  <a:lnTo>
                    <a:pt x="2104" y="200"/>
                  </a:lnTo>
                  <a:lnTo>
                    <a:pt x="1928" y="125"/>
                  </a:lnTo>
                  <a:lnTo>
                    <a:pt x="1753" y="75"/>
                  </a:lnTo>
                  <a:lnTo>
                    <a:pt x="1578" y="25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15" name="Google Shape;3687;p38">
              <a:extLst>
                <a:ext uri="{FF2B5EF4-FFF2-40B4-BE49-F238E27FC236}">
                  <a16:creationId xmlns:a16="http://schemas.microsoft.com/office/drawing/2014/main" id="{DF4E66B7-70C9-2BB0-E397-70C674020A5E}"/>
                </a:ext>
              </a:extLst>
            </p:cNvPr>
            <p:cNvSpPr/>
            <p:nvPr/>
          </p:nvSpPr>
          <p:spPr>
            <a:xfrm>
              <a:off x="4210975" y="1322425"/>
              <a:ext cx="128975" cy="262350"/>
            </a:xfrm>
            <a:custGeom>
              <a:avLst/>
              <a:gdLst/>
              <a:ahLst/>
              <a:cxnLst/>
              <a:rect l="l" t="t" r="r" b="b"/>
              <a:pathLst>
                <a:path w="5159" h="10494" extrusionOk="0">
                  <a:moveTo>
                    <a:pt x="0" y="1"/>
                  </a:moveTo>
                  <a:lnTo>
                    <a:pt x="4232" y="10068"/>
                  </a:lnTo>
                  <a:lnTo>
                    <a:pt x="4257" y="10193"/>
                  </a:lnTo>
                  <a:lnTo>
                    <a:pt x="4232" y="10318"/>
                  </a:lnTo>
                  <a:lnTo>
                    <a:pt x="4157" y="10418"/>
                  </a:lnTo>
                  <a:lnTo>
                    <a:pt x="4057" y="10493"/>
                  </a:lnTo>
                  <a:lnTo>
                    <a:pt x="4057" y="10493"/>
                  </a:lnTo>
                  <a:lnTo>
                    <a:pt x="4958" y="10118"/>
                  </a:lnTo>
                  <a:lnTo>
                    <a:pt x="5084" y="10043"/>
                  </a:lnTo>
                  <a:lnTo>
                    <a:pt x="5134" y="9942"/>
                  </a:lnTo>
                  <a:lnTo>
                    <a:pt x="5159" y="9817"/>
                  </a:lnTo>
                  <a:lnTo>
                    <a:pt x="5134" y="9692"/>
                  </a:lnTo>
                  <a:lnTo>
                    <a:pt x="1302" y="5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16" name="Google Shape;3688;p38">
              <a:extLst>
                <a:ext uri="{FF2B5EF4-FFF2-40B4-BE49-F238E27FC236}">
                  <a16:creationId xmlns:a16="http://schemas.microsoft.com/office/drawing/2014/main" id="{D1F34E9B-7F5F-89D2-18EF-68B75546D2DE}"/>
                </a:ext>
              </a:extLst>
            </p:cNvPr>
            <p:cNvSpPr/>
            <p:nvPr/>
          </p:nvSpPr>
          <p:spPr>
            <a:xfrm>
              <a:off x="4165275" y="1303650"/>
              <a:ext cx="78275" cy="52625"/>
            </a:xfrm>
            <a:custGeom>
              <a:avLst/>
              <a:gdLst/>
              <a:ahLst/>
              <a:cxnLst/>
              <a:rect l="l" t="t" r="r" b="b"/>
              <a:pathLst>
                <a:path w="3131" h="2105" extrusionOk="0">
                  <a:moveTo>
                    <a:pt x="0" y="1"/>
                  </a:moveTo>
                  <a:lnTo>
                    <a:pt x="801" y="1904"/>
                  </a:lnTo>
                  <a:lnTo>
                    <a:pt x="877" y="2004"/>
                  </a:lnTo>
                  <a:lnTo>
                    <a:pt x="977" y="2079"/>
                  </a:lnTo>
                  <a:lnTo>
                    <a:pt x="1102" y="2104"/>
                  </a:lnTo>
                  <a:lnTo>
                    <a:pt x="1227" y="2079"/>
                  </a:lnTo>
                  <a:lnTo>
                    <a:pt x="3130" y="12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17" name="Google Shape;3689;p38">
              <a:extLst>
                <a:ext uri="{FF2B5EF4-FFF2-40B4-BE49-F238E27FC236}">
                  <a16:creationId xmlns:a16="http://schemas.microsoft.com/office/drawing/2014/main" id="{9EF0240D-1F82-DD95-FE5A-79FBCB621443}"/>
                </a:ext>
              </a:extLst>
            </p:cNvPr>
            <p:cNvSpPr/>
            <p:nvPr/>
          </p:nvSpPr>
          <p:spPr>
            <a:xfrm>
              <a:off x="4028175" y="1453275"/>
              <a:ext cx="344950" cy="216000"/>
            </a:xfrm>
            <a:custGeom>
              <a:avLst/>
              <a:gdLst/>
              <a:ahLst/>
              <a:cxnLst/>
              <a:rect l="l" t="t" r="r" b="b"/>
              <a:pathLst>
                <a:path w="13798" h="8640" extrusionOk="0">
                  <a:moveTo>
                    <a:pt x="1778" y="1"/>
                  </a:moveTo>
                  <a:lnTo>
                    <a:pt x="1653" y="26"/>
                  </a:lnTo>
                  <a:lnTo>
                    <a:pt x="1553" y="51"/>
                  </a:lnTo>
                  <a:lnTo>
                    <a:pt x="1427" y="101"/>
                  </a:lnTo>
                  <a:lnTo>
                    <a:pt x="1352" y="176"/>
                  </a:lnTo>
                  <a:lnTo>
                    <a:pt x="1277" y="276"/>
                  </a:lnTo>
                  <a:lnTo>
                    <a:pt x="1227" y="376"/>
                  </a:lnTo>
                  <a:lnTo>
                    <a:pt x="1177" y="476"/>
                  </a:lnTo>
                  <a:lnTo>
                    <a:pt x="1177" y="602"/>
                  </a:lnTo>
                  <a:lnTo>
                    <a:pt x="1177" y="7463"/>
                  </a:lnTo>
                  <a:lnTo>
                    <a:pt x="1152" y="7713"/>
                  </a:lnTo>
                  <a:lnTo>
                    <a:pt x="1077" y="7914"/>
                  </a:lnTo>
                  <a:lnTo>
                    <a:pt x="977" y="8114"/>
                  </a:lnTo>
                  <a:lnTo>
                    <a:pt x="826" y="8289"/>
                  </a:lnTo>
                  <a:lnTo>
                    <a:pt x="651" y="8440"/>
                  </a:lnTo>
                  <a:lnTo>
                    <a:pt x="451" y="8540"/>
                  </a:lnTo>
                  <a:lnTo>
                    <a:pt x="250" y="8615"/>
                  </a:lnTo>
                  <a:lnTo>
                    <a:pt x="0" y="8640"/>
                  </a:lnTo>
                  <a:lnTo>
                    <a:pt x="12646" y="8640"/>
                  </a:lnTo>
                  <a:lnTo>
                    <a:pt x="12871" y="8615"/>
                  </a:lnTo>
                  <a:lnTo>
                    <a:pt x="13097" y="8540"/>
                  </a:lnTo>
                  <a:lnTo>
                    <a:pt x="13297" y="8440"/>
                  </a:lnTo>
                  <a:lnTo>
                    <a:pt x="13472" y="8289"/>
                  </a:lnTo>
                  <a:lnTo>
                    <a:pt x="13598" y="8114"/>
                  </a:lnTo>
                  <a:lnTo>
                    <a:pt x="13723" y="7914"/>
                  </a:lnTo>
                  <a:lnTo>
                    <a:pt x="13773" y="7713"/>
                  </a:lnTo>
                  <a:lnTo>
                    <a:pt x="13798" y="7463"/>
                  </a:lnTo>
                  <a:lnTo>
                    <a:pt x="13798" y="602"/>
                  </a:lnTo>
                  <a:lnTo>
                    <a:pt x="13798" y="476"/>
                  </a:lnTo>
                  <a:lnTo>
                    <a:pt x="13748" y="376"/>
                  </a:lnTo>
                  <a:lnTo>
                    <a:pt x="13698" y="276"/>
                  </a:lnTo>
                  <a:lnTo>
                    <a:pt x="13623" y="176"/>
                  </a:lnTo>
                  <a:lnTo>
                    <a:pt x="13548" y="101"/>
                  </a:lnTo>
                  <a:lnTo>
                    <a:pt x="13447" y="51"/>
                  </a:lnTo>
                  <a:lnTo>
                    <a:pt x="13322" y="26"/>
                  </a:lnTo>
                  <a:lnTo>
                    <a:pt x="13197" y="1"/>
                  </a:lnTo>
                  <a:close/>
                </a:path>
              </a:pathLst>
            </a:custGeom>
            <a:solidFill>
              <a:srgbClr val="FF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18" name="Google Shape;3690;p38">
              <a:extLst>
                <a:ext uri="{FF2B5EF4-FFF2-40B4-BE49-F238E27FC236}">
                  <a16:creationId xmlns:a16="http://schemas.microsoft.com/office/drawing/2014/main" id="{79F5FD3E-35FF-DBA3-5F97-D60CE8884DFD}"/>
                </a:ext>
              </a:extLst>
            </p:cNvPr>
            <p:cNvSpPr/>
            <p:nvPr/>
          </p:nvSpPr>
          <p:spPr>
            <a:xfrm>
              <a:off x="4314900" y="1453275"/>
              <a:ext cx="58225" cy="216000"/>
            </a:xfrm>
            <a:custGeom>
              <a:avLst/>
              <a:gdLst/>
              <a:ahLst/>
              <a:cxnLst/>
              <a:rect l="l" t="t" r="r" b="b"/>
              <a:pathLst>
                <a:path w="2329" h="8640" extrusionOk="0">
                  <a:moveTo>
                    <a:pt x="551" y="1"/>
                  </a:moveTo>
                  <a:lnTo>
                    <a:pt x="676" y="26"/>
                  </a:lnTo>
                  <a:lnTo>
                    <a:pt x="776" y="51"/>
                  </a:lnTo>
                  <a:lnTo>
                    <a:pt x="902" y="101"/>
                  </a:lnTo>
                  <a:lnTo>
                    <a:pt x="977" y="176"/>
                  </a:lnTo>
                  <a:lnTo>
                    <a:pt x="1052" y="276"/>
                  </a:lnTo>
                  <a:lnTo>
                    <a:pt x="1102" y="376"/>
                  </a:lnTo>
                  <a:lnTo>
                    <a:pt x="1152" y="476"/>
                  </a:lnTo>
                  <a:lnTo>
                    <a:pt x="1152" y="602"/>
                  </a:lnTo>
                  <a:lnTo>
                    <a:pt x="1152" y="7463"/>
                  </a:lnTo>
                  <a:lnTo>
                    <a:pt x="1127" y="7713"/>
                  </a:lnTo>
                  <a:lnTo>
                    <a:pt x="1077" y="7914"/>
                  </a:lnTo>
                  <a:lnTo>
                    <a:pt x="952" y="8114"/>
                  </a:lnTo>
                  <a:lnTo>
                    <a:pt x="826" y="8289"/>
                  </a:lnTo>
                  <a:lnTo>
                    <a:pt x="651" y="8440"/>
                  </a:lnTo>
                  <a:lnTo>
                    <a:pt x="451" y="8540"/>
                  </a:lnTo>
                  <a:lnTo>
                    <a:pt x="225" y="8615"/>
                  </a:lnTo>
                  <a:lnTo>
                    <a:pt x="0" y="8640"/>
                  </a:lnTo>
                  <a:lnTo>
                    <a:pt x="1177" y="8640"/>
                  </a:lnTo>
                  <a:lnTo>
                    <a:pt x="1402" y="8615"/>
                  </a:lnTo>
                  <a:lnTo>
                    <a:pt x="1628" y="8540"/>
                  </a:lnTo>
                  <a:lnTo>
                    <a:pt x="1828" y="8440"/>
                  </a:lnTo>
                  <a:lnTo>
                    <a:pt x="2003" y="8289"/>
                  </a:lnTo>
                  <a:lnTo>
                    <a:pt x="2129" y="8114"/>
                  </a:lnTo>
                  <a:lnTo>
                    <a:pt x="2254" y="7914"/>
                  </a:lnTo>
                  <a:lnTo>
                    <a:pt x="2304" y="7713"/>
                  </a:lnTo>
                  <a:lnTo>
                    <a:pt x="2329" y="7463"/>
                  </a:lnTo>
                  <a:lnTo>
                    <a:pt x="2329" y="602"/>
                  </a:lnTo>
                  <a:lnTo>
                    <a:pt x="2329" y="476"/>
                  </a:lnTo>
                  <a:lnTo>
                    <a:pt x="2279" y="376"/>
                  </a:lnTo>
                  <a:lnTo>
                    <a:pt x="2229" y="276"/>
                  </a:lnTo>
                  <a:lnTo>
                    <a:pt x="2154" y="176"/>
                  </a:lnTo>
                  <a:lnTo>
                    <a:pt x="2079" y="101"/>
                  </a:lnTo>
                  <a:lnTo>
                    <a:pt x="1978" y="51"/>
                  </a:lnTo>
                  <a:lnTo>
                    <a:pt x="1853" y="26"/>
                  </a:lnTo>
                  <a:lnTo>
                    <a:pt x="1728" y="1"/>
                  </a:lnTo>
                  <a:close/>
                </a:path>
              </a:pathLst>
            </a:custGeom>
            <a:solidFill>
              <a:srgbClr val="FF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19" name="Google Shape;3691;p38">
              <a:extLst>
                <a:ext uri="{FF2B5EF4-FFF2-40B4-BE49-F238E27FC236}">
                  <a16:creationId xmlns:a16="http://schemas.microsoft.com/office/drawing/2014/main" id="{7169D07A-E473-22D8-8504-F39D684C42E3}"/>
                </a:ext>
              </a:extLst>
            </p:cNvPr>
            <p:cNvSpPr/>
            <p:nvPr/>
          </p:nvSpPr>
          <p:spPr>
            <a:xfrm>
              <a:off x="4207825" y="1396300"/>
              <a:ext cx="19450" cy="14425"/>
            </a:xfrm>
            <a:custGeom>
              <a:avLst/>
              <a:gdLst/>
              <a:ahLst/>
              <a:cxnLst/>
              <a:rect l="l" t="t" r="r" b="b"/>
              <a:pathLst>
                <a:path w="778" h="577" extrusionOk="0">
                  <a:moveTo>
                    <a:pt x="552" y="1"/>
                  </a:moveTo>
                  <a:lnTo>
                    <a:pt x="452" y="26"/>
                  </a:lnTo>
                  <a:lnTo>
                    <a:pt x="151" y="151"/>
                  </a:lnTo>
                  <a:lnTo>
                    <a:pt x="76" y="201"/>
                  </a:lnTo>
                  <a:lnTo>
                    <a:pt x="26" y="276"/>
                  </a:lnTo>
                  <a:lnTo>
                    <a:pt x="1" y="351"/>
                  </a:lnTo>
                  <a:lnTo>
                    <a:pt x="26" y="452"/>
                  </a:lnTo>
                  <a:lnTo>
                    <a:pt x="51" y="502"/>
                  </a:lnTo>
                  <a:lnTo>
                    <a:pt x="101" y="552"/>
                  </a:lnTo>
                  <a:lnTo>
                    <a:pt x="176" y="577"/>
                  </a:lnTo>
                  <a:lnTo>
                    <a:pt x="327" y="577"/>
                  </a:lnTo>
                  <a:lnTo>
                    <a:pt x="627" y="452"/>
                  </a:lnTo>
                  <a:lnTo>
                    <a:pt x="702" y="401"/>
                  </a:lnTo>
                  <a:lnTo>
                    <a:pt x="752" y="326"/>
                  </a:lnTo>
                  <a:lnTo>
                    <a:pt x="777" y="226"/>
                  </a:lnTo>
                  <a:lnTo>
                    <a:pt x="752" y="151"/>
                  </a:lnTo>
                  <a:lnTo>
                    <a:pt x="702" y="76"/>
                  </a:lnTo>
                  <a:lnTo>
                    <a:pt x="627" y="26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20" name="Google Shape;3692;p38">
              <a:extLst>
                <a:ext uri="{FF2B5EF4-FFF2-40B4-BE49-F238E27FC236}">
                  <a16:creationId xmlns:a16="http://schemas.microsoft.com/office/drawing/2014/main" id="{C63590FB-D84B-287A-1454-39A9A506637F}"/>
                </a:ext>
              </a:extLst>
            </p:cNvPr>
            <p:cNvSpPr/>
            <p:nvPr/>
          </p:nvSpPr>
          <p:spPr>
            <a:xfrm>
              <a:off x="4197200" y="1375025"/>
              <a:ext cx="15675" cy="18175"/>
            </a:xfrm>
            <a:custGeom>
              <a:avLst/>
              <a:gdLst/>
              <a:ahLst/>
              <a:cxnLst/>
              <a:rect l="l" t="t" r="r" b="b"/>
              <a:pathLst>
                <a:path w="627" h="727" extrusionOk="0">
                  <a:moveTo>
                    <a:pt x="376" y="0"/>
                  </a:moveTo>
                  <a:lnTo>
                    <a:pt x="301" y="50"/>
                  </a:lnTo>
                  <a:lnTo>
                    <a:pt x="226" y="101"/>
                  </a:lnTo>
                  <a:lnTo>
                    <a:pt x="25" y="376"/>
                  </a:lnTo>
                  <a:lnTo>
                    <a:pt x="0" y="451"/>
                  </a:lnTo>
                  <a:lnTo>
                    <a:pt x="0" y="526"/>
                  </a:lnTo>
                  <a:lnTo>
                    <a:pt x="25" y="626"/>
                  </a:lnTo>
                  <a:lnTo>
                    <a:pt x="75" y="677"/>
                  </a:lnTo>
                  <a:lnTo>
                    <a:pt x="151" y="727"/>
                  </a:lnTo>
                  <a:lnTo>
                    <a:pt x="201" y="727"/>
                  </a:lnTo>
                  <a:lnTo>
                    <a:pt x="301" y="702"/>
                  </a:lnTo>
                  <a:lnTo>
                    <a:pt x="401" y="626"/>
                  </a:lnTo>
                  <a:lnTo>
                    <a:pt x="601" y="376"/>
                  </a:lnTo>
                  <a:lnTo>
                    <a:pt x="626" y="276"/>
                  </a:lnTo>
                  <a:lnTo>
                    <a:pt x="626" y="201"/>
                  </a:lnTo>
                  <a:lnTo>
                    <a:pt x="601" y="126"/>
                  </a:lnTo>
                  <a:lnTo>
                    <a:pt x="551" y="50"/>
                  </a:lnTo>
                  <a:lnTo>
                    <a:pt x="451" y="25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21" name="Google Shape;3693;p38">
              <a:extLst>
                <a:ext uri="{FF2B5EF4-FFF2-40B4-BE49-F238E27FC236}">
                  <a16:creationId xmlns:a16="http://schemas.microsoft.com/office/drawing/2014/main" id="{6E9ABBA1-1AF2-F639-1DD7-2016D1EEA7E0}"/>
                </a:ext>
              </a:extLst>
            </p:cNvPr>
            <p:cNvSpPr/>
            <p:nvPr/>
          </p:nvSpPr>
          <p:spPr>
            <a:xfrm>
              <a:off x="4212850" y="1420100"/>
              <a:ext cx="19425" cy="12550"/>
            </a:xfrm>
            <a:custGeom>
              <a:avLst/>
              <a:gdLst/>
              <a:ahLst/>
              <a:cxnLst/>
              <a:rect l="l" t="t" r="r" b="b"/>
              <a:pathLst>
                <a:path w="777" h="502" extrusionOk="0">
                  <a:moveTo>
                    <a:pt x="176" y="0"/>
                  </a:moveTo>
                  <a:lnTo>
                    <a:pt x="75" y="50"/>
                  </a:lnTo>
                  <a:lnTo>
                    <a:pt x="25" y="101"/>
                  </a:lnTo>
                  <a:lnTo>
                    <a:pt x="0" y="201"/>
                  </a:lnTo>
                  <a:lnTo>
                    <a:pt x="0" y="276"/>
                  </a:lnTo>
                  <a:lnTo>
                    <a:pt x="50" y="376"/>
                  </a:lnTo>
                  <a:lnTo>
                    <a:pt x="100" y="426"/>
                  </a:lnTo>
                  <a:lnTo>
                    <a:pt x="176" y="451"/>
                  </a:lnTo>
                  <a:lnTo>
                    <a:pt x="526" y="501"/>
                  </a:lnTo>
                  <a:lnTo>
                    <a:pt x="626" y="501"/>
                  </a:lnTo>
                  <a:lnTo>
                    <a:pt x="701" y="451"/>
                  </a:lnTo>
                  <a:lnTo>
                    <a:pt x="752" y="401"/>
                  </a:lnTo>
                  <a:lnTo>
                    <a:pt x="777" y="326"/>
                  </a:lnTo>
                  <a:lnTo>
                    <a:pt x="777" y="226"/>
                  </a:lnTo>
                  <a:lnTo>
                    <a:pt x="727" y="151"/>
                  </a:lnTo>
                  <a:lnTo>
                    <a:pt x="676" y="75"/>
                  </a:lnTo>
                  <a:lnTo>
                    <a:pt x="576" y="50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22" name="Google Shape;3694;p38">
              <a:extLst>
                <a:ext uri="{FF2B5EF4-FFF2-40B4-BE49-F238E27FC236}">
                  <a16:creationId xmlns:a16="http://schemas.microsoft.com/office/drawing/2014/main" id="{E460B30B-C37E-7173-C91C-8E4FA6B4B6BD}"/>
                </a:ext>
              </a:extLst>
            </p:cNvPr>
            <p:cNvSpPr/>
            <p:nvPr/>
          </p:nvSpPr>
          <p:spPr>
            <a:xfrm>
              <a:off x="3993100" y="1298025"/>
              <a:ext cx="385675" cy="376900"/>
            </a:xfrm>
            <a:custGeom>
              <a:avLst/>
              <a:gdLst/>
              <a:ahLst/>
              <a:cxnLst/>
              <a:rect l="l" t="t" r="r" b="b"/>
              <a:pathLst>
                <a:path w="15427" h="15076" extrusionOk="0">
                  <a:moveTo>
                    <a:pt x="7313" y="651"/>
                  </a:moveTo>
                  <a:lnTo>
                    <a:pt x="9416" y="1503"/>
                  </a:lnTo>
                  <a:lnTo>
                    <a:pt x="8014" y="2104"/>
                  </a:lnTo>
                  <a:lnTo>
                    <a:pt x="7939" y="2104"/>
                  </a:lnTo>
                  <a:lnTo>
                    <a:pt x="7889" y="2054"/>
                  </a:lnTo>
                  <a:lnTo>
                    <a:pt x="7313" y="651"/>
                  </a:lnTo>
                  <a:close/>
                  <a:moveTo>
                    <a:pt x="12547" y="3130"/>
                  </a:moveTo>
                  <a:lnTo>
                    <a:pt x="12597" y="3156"/>
                  </a:lnTo>
                  <a:lnTo>
                    <a:pt x="12647" y="3181"/>
                  </a:lnTo>
                  <a:lnTo>
                    <a:pt x="12672" y="3206"/>
                  </a:lnTo>
                  <a:lnTo>
                    <a:pt x="12672" y="3256"/>
                  </a:lnTo>
                  <a:lnTo>
                    <a:pt x="12672" y="3907"/>
                  </a:lnTo>
                  <a:lnTo>
                    <a:pt x="12672" y="3957"/>
                  </a:lnTo>
                  <a:lnTo>
                    <a:pt x="12647" y="4007"/>
                  </a:lnTo>
                  <a:lnTo>
                    <a:pt x="12597" y="4032"/>
                  </a:lnTo>
                  <a:lnTo>
                    <a:pt x="11319" y="4032"/>
                  </a:lnTo>
                  <a:lnTo>
                    <a:pt x="10944" y="3130"/>
                  </a:lnTo>
                  <a:close/>
                  <a:moveTo>
                    <a:pt x="13498" y="1954"/>
                  </a:moveTo>
                  <a:lnTo>
                    <a:pt x="13573" y="1979"/>
                  </a:lnTo>
                  <a:lnTo>
                    <a:pt x="13698" y="2054"/>
                  </a:lnTo>
                  <a:lnTo>
                    <a:pt x="13774" y="2179"/>
                  </a:lnTo>
                  <a:lnTo>
                    <a:pt x="13799" y="2254"/>
                  </a:lnTo>
                  <a:lnTo>
                    <a:pt x="13799" y="2329"/>
                  </a:lnTo>
                  <a:lnTo>
                    <a:pt x="13799" y="5985"/>
                  </a:lnTo>
                  <a:lnTo>
                    <a:pt x="12121" y="5985"/>
                  </a:lnTo>
                  <a:lnTo>
                    <a:pt x="11495" y="4508"/>
                  </a:lnTo>
                  <a:lnTo>
                    <a:pt x="12547" y="4508"/>
                  </a:lnTo>
                  <a:lnTo>
                    <a:pt x="12672" y="4483"/>
                  </a:lnTo>
                  <a:lnTo>
                    <a:pt x="12772" y="4458"/>
                  </a:lnTo>
                  <a:lnTo>
                    <a:pt x="12872" y="4408"/>
                  </a:lnTo>
                  <a:lnTo>
                    <a:pt x="12972" y="4332"/>
                  </a:lnTo>
                  <a:lnTo>
                    <a:pt x="13022" y="4232"/>
                  </a:lnTo>
                  <a:lnTo>
                    <a:pt x="13097" y="4132"/>
                  </a:lnTo>
                  <a:lnTo>
                    <a:pt x="13122" y="4032"/>
                  </a:lnTo>
                  <a:lnTo>
                    <a:pt x="13122" y="3907"/>
                  </a:lnTo>
                  <a:lnTo>
                    <a:pt x="13122" y="3256"/>
                  </a:lnTo>
                  <a:lnTo>
                    <a:pt x="13122" y="3156"/>
                  </a:lnTo>
                  <a:lnTo>
                    <a:pt x="13097" y="3030"/>
                  </a:lnTo>
                  <a:lnTo>
                    <a:pt x="13022" y="2930"/>
                  </a:lnTo>
                  <a:lnTo>
                    <a:pt x="12972" y="2855"/>
                  </a:lnTo>
                  <a:lnTo>
                    <a:pt x="12872" y="2780"/>
                  </a:lnTo>
                  <a:lnTo>
                    <a:pt x="12772" y="2730"/>
                  </a:lnTo>
                  <a:lnTo>
                    <a:pt x="12672" y="2705"/>
                  </a:lnTo>
                  <a:lnTo>
                    <a:pt x="12547" y="2680"/>
                  </a:lnTo>
                  <a:lnTo>
                    <a:pt x="10744" y="2680"/>
                  </a:lnTo>
                  <a:lnTo>
                    <a:pt x="10443" y="1954"/>
                  </a:lnTo>
                  <a:close/>
                  <a:moveTo>
                    <a:pt x="6762" y="526"/>
                  </a:moveTo>
                  <a:lnTo>
                    <a:pt x="7488" y="2229"/>
                  </a:lnTo>
                  <a:lnTo>
                    <a:pt x="7563" y="2354"/>
                  </a:lnTo>
                  <a:lnTo>
                    <a:pt x="7688" y="2454"/>
                  </a:lnTo>
                  <a:lnTo>
                    <a:pt x="7839" y="2529"/>
                  </a:lnTo>
                  <a:lnTo>
                    <a:pt x="7989" y="2555"/>
                  </a:lnTo>
                  <a:lnTo>
                    <a:pt x="8089" y="2555"/>
                  </a:lnTo>
                  <a:lnTo>
                    <a:pt x="8189" y="2504"/>
                  </a:lnTo>
                  <a:lnTo>
                    <a:pt x="9892" y="1803"/>
                  </a:lnTo>
                  <a:lnTo>
                    <a:pt x="11645" y="5985"/>
                  </a:lnTo>
                  <a:lnTo>
                    <a:pt x="10543" y="5985"/>
                  </a:lnTo>
                  <a:lnTo>
                    <a:pt x="10468" y="6010"/>
                  </a:lnTo>
                  <a:lnTo>
                    <a:pt x="10393" y="6060"/>
                  </a:lnTo>
                  <a:lnTo>
                    <a:pt x="10343" y="6135"/>
                  </a:lnTo>
                  <a:lnTo>
                    <a:pt x="10318" y="6211"/>
                  </a:lnTo>
                  <a:lnTo>
                    <a:pt x="10343" y="6311"/>
                  </a:lnTo>
                  <a:lnTo>
                    <a:pt x="10393" y="6386"/>
                  </a:lnTo>
                  <a:lnTo>
                    <a:pt x="10468" y="6411"/>
                  </a:lnTo>
                  <a:lnTo>
                    <a:pt x="10543" y="6436"/>
                  </a:lnTo>
                  <a:lnTo>
                    <a:pt x="14675" y="6436"/>
                  </a:lnTo>
                  <a:lnTo>
                    <a:pt x="14750" y="6461"/>
                  </a:lnTo>
                  <a:lnTo>
                    <a:pt x="14875" y="6561"/>
                  </a:lnTo>
                  <a:lnTo>
                    <a:pt x="14951" y="6661"/>
                  </a:lnTo>
                  <a:lnTo>
                    <a:pt x="14976" y="6736"/>
                  </a:lnTo>
                  <a:lnTo>
                    <a:pt x="14976" y="6812"/>
                  </a:lnTo>
                  <a:lnTo>
                    <a:pt x="14976" y="13673"/>
                  </a:lnTo>
                  <a:lnTo>
                    <a:pt x="14976" y="13873"/>
                  </a:lnTo>
                  <a:lnTo>
                    <a:pt x="14900" y="14049"/>
                  </a:lnTo>
                  <a:lnTo>
                    <a:pt x="14825" y="14199"/>
                  </a:lnTo>
                  <a:lnTo>
                    <a:pt x="14700" y="14349"/>
                  </a:lnTo>
                  <a:lnTo>
                    <a:pt x="14575" y="14449"/>
                  </a:lnTo>
                  <a:lnTo>
                    <a:pt x="14400" y="14549"/>
                  </a:lnTo>
                  <a:lnTo>
                    <a:pt x="14224" y="14599"/>
                  </a:lnTo>
                  <a:lnTo>
                    <a:pt x="14049" y="14624"/>
                  </a:lnTo>
                  <a:lnTo>
                    <a:pt x="2430" y="14624"/>
                  </a:lnTo>
                  <a:lnTo>
                    <a:pt x="2580" y="14424"/>
                  </a:lnTo>
                  <a:lnTo>
                    <a:pt x="2705" y="14199"/>
                  </a:lnTo>
                  <a:lnTo>
                    <a:pt x="2780" y="13948"/>
                  </a:lnTo>
                  <a:lnTo>
                    <a:pt x="2805" y="13673"/>
                  </a:lnTo>
                  <a:lnTo>
                    <a:pt x="2805" y="11219"/>
                  </a:lnTo>
                  <a:lnTo>
                    <a:pt x="2780" y="11119"/>
                  </a:lnTo>
                  <a:lnTo>
                    <a:pt x="2730" y="11044"/>
                  </a:lnTo>
                  <a:lnTo>
                    <a:pt x="2655" y="11019"/>
                  </a:lnTo>
                  <a:lnTo>
                    <a:pt x="2580" y="10993"/>
                  </a:lnTo>
                  <a:lnTo>
                    <a:pt x="2480" y="11019"/>
                  </a:lnTo>
                  <a:lnTo>
                    <a:pt x="2405" y="11044"/>
                  </a:lnTo>
                  <a:lnTo>
                    <a:pt x="2380" y="11119"/>
                  </a:lnTo>
                  <a:lnTo>
                    <a:pt x="2355" y="11219"/>
                  </a:lnTo>
                  <a:lnTo>
                    <a:pt x="2355" y="13673"/>
                  </a:lnTo>
                  <a:lnTo>
                    <a:pt x="2330" y="13873"/>
                  </a:lnTo>
                  <a:lnTo>
                    <a:pt x="2279" y="14049"/>
                  </a:lnTo>
                  <a:lnTo>
                    <a:pt x="2179" y="14199"/>
                  </a:lnTo>
                  <a:lnTo>
                    <a:pt x="2079" y="14349"/>
                  </a:lnTo>
                  <a:lnTo>
                    <a:pt x="1929" y="14449"/>
                  </a:lnTo>
                  <a:lnTo>
                    <a:pt x="1779" y="14549"/>
                  </a:lnTo>
                  <a:lnTo>
                    <a:pt x="1603" y="14599"/>
                  </a:lnTo>
                  <a:lnTo>
                    <a:pt x="1403" y="14624"/>
                  </a:lnTo>
                  <a:lnTo>
                    <a:pt x="1203" y="14599"/>
                  </a:lnTo>
                  <a:lnTo>
                    <a:pt x="1027" y="14549"/>
                  </a:lnTo>
                  <a:lnTo>
                    <a:pt x="877" y="14449"/>
                  </a:lnTo>
                  <a:lnTo>
                    <a:pt x="727" y="14349"/>
                  </a:lnTo>
                  <a:lnTo>
                    <a:pt x="627" y="14199"/>
                  </a:lnTo>
                  <a:lnTo>
                    <a:pt x="527" y="14049"/>
                  </a:lnTo>
                  <a:lnTo>
                    <a:pt x="476" y="13873"/>
                  </a:lnTo>
                  <a:lnTo>
                    <a:pt x="451" y="13673"/>
                  </a:lnTo>
                  <a:lnTo>
                    <a:pt x="451" y="3932"/>
                  </a:lnTo>
                  <a:lnTo>
                    <a:pt x="476" y="3857"/>
                  </a:lnTo>
                  <a:lnTo>
                    <a:pt x="502" y="3782"/>
                  </a:lnTo>
                  <a:lnTo>
                    <a:pt x="577" y="3681"/>
                  </a:lnTo>
                  <a:lnTo>
                    <a:pt x="702" y="3581"/>
                  </a:lnTo>
                  <a:lnTo>
                    <a:pt x="752" y="3556"/>
                  </a:lnTo>
                  <a:lnTo>
                    <a:pt x="1278" y="3556"/>
                  </a:lnTo>
                  <a:lnTo>
                    <a:pt x="1729" y="4658"/>
                  </a:lnTo>
                  <a:lnTo>
                    <a:pt x="1779" y="4733"/>
                  </a:lnTo>
                  <a:lnTo>
                    <a:pt x="1854" y="4783"/>
                  </a:lnTo>
                  <a:lnTo>
                    <a:pt x="1954" y="4808"/>
                  </a:lnTo>
                  <a:lnTo>
                    <a:pt x="2029" y="4783"/>
                  </a:lnTo>
                  <a:lnTo>
                    <a:pt x="2104" y="4733"/>
                  </a:lnTo>
                  <a:lnTo>
                    <a:pt x="2154" y="4658"/>
                  </a:lnTo>
                  <a:lnTo>
                    <a:pt x="2179" y="4583"/>
                  </a:lnTo>
                  <a:lnTo>
                    <a:pt x="2154" y="4483"/>
                  </a:lnTo>
                  <a:lnTo>
                    <a:pt x="1453" y="2855"/>
                  </a:lnTo>
                  <a:lnTo>
                    <a:pt x="1453" y="2780"/>
                  </a:lnTo>
                  <a:lnTo>
                    <a:pt x="1503" y="2730"/>
                  </a:lnTo>
                  <a:lnTo>
                    <a:pt x="6762" y="526"/>
                  </a:lnTo>
                  <a:close/>
                  <a:moveTo>
                    <a:pt x="6887" y="0"/>
                  </a:moveTo>
                  <a:lnTo>
                    <a:pt x="6812" y="25"/>
                  </a:lnTo>
                  <a:lnTo>
                    <a:pt x="1328" y="2304"/>
                  </a:lnTo>
                  <a:lnTo>
                    <a:pt x="1253" y="2354"/>
                  </a:lnTo>
                  <a:lnTo>
                    <a:pt x="1153" y="2429"/>
                  </a:lnTo>
                  <a:lnTo>
                    <a:pt x="1103" y="2504"/>
                  </a:lnTo>
                  <a:lnTo>
                    <a:pt x="1052" y="2605"/>
                  </a:lnTo>
                  <a:lnTo>
                    <a:pt x="1027" y="2705"/>
                  </a:lnTo>
                  <a:lnTo>
                    <a:pt x="1002" y="2805"/>
                  </a:lnTo>
                  <a:lnTo>
                    <a:pt x="1027" y="2905"/>
                  </a:lnTo>
                  <a:lnTo>
                    <a:pt x="1052" y="3030"/>
                  </a:lnTo>
                  <a:lnTo>
                    <a:pt x="1077" y="3105"/>
                  </a:lnTo>
                  <a:lnTo>
                    <a:pt x="827" y="3105"/>
                  </a:lnTo>
                  <a:lnTo>
                    <a:pt x="677" y="3130"/>
                  </a:lnTo>
                  <a:lnTo>
                    <a:pt x="527" y="3181"/>
                  </a:lnTo>
                  <a:lnTo>
                    <a:pt x="376" y="3256"/>
                  </a:lnTo>
                  <a:lnTo>
                    <a:pt x="251" y="3356"/>
                  </a:lnTo>
                  <a:lnTo>
                    <a:pt x="151" y="3481"/>
                  </a:lnTo>
                  <a:lnTo>
                    <a:pt x="76" y="3606"/>
                  </a:lnTo>
                  <a:lnTo>
                    <a:pt x="26" y="3782"/>
                  </a:lnTo>
                  <a:lnTo>
                    <a:pt x="1" y="3932"/>
                  </a:lnTo>
                  <a:lnTo>
                    <a:pt x="1" y="13673"/>
                  </a:lnTo>
                  <a:lnTo>
                    <a:pt x="26" y="13973"/>
                  </a:lnTo>
                  <a:lnTo>
                    <a:pt x="126" y="14224"/>
                  </a:lnTo>
                  <a:lnTo>
                    <a:pt x="251" y="14449"/>
                  </a:lnTo>
                  <a:lnTo>
                    <a:pt x="426" y="14675"/>
                  </a:lnTo>
                  <a:lnTo>
                    <a:pt x="627" y="14825"/>
                  </a:lnTo>
                  <a:lnTo>
                    <a:pt x="852" y="14975"/>
                  </a:lnTo>
                  <a:lnTo>
                    <a:pt x="1128" y="15050"/>
                  </a:lnTo>
                  <a:lnTo>
                    <a:pt x="1403" y="15075"/>
                  </a:lnTo>
                  <a:lnTo>
                    <a:pt x="14049" y="15075"/>
                  </a:lnTo>
                  <a:lnTo>
                    <a:pt x="14324" y="15050"/>
                  </a:lnTo>
                  <a:lnTo>
                    <a:pt x="14575" y="14975"/>
                  </a:lnTo>
                  <a:lnTo>
                    <a:pt x="14825" y="14825"/>
                  </a:lnTo>
                  <a:lnTo>
                    <a:pt x="15026" y="14675"/>
                  </a:lnTo>
                  <a:lnTo>
                    <a:pt x="15201" y="14449"/>
                  </a:lnTo>
                  <a:lnTo>
                    <a:pt x="15326" y="14224"/>
                  </a:lnTo>
                  <a:lnTo>
                    <a:pt x="15401" y="13973"/>
                  </a:lnTo>
                  <a:lnTo>
                    <a:pt x="15426" y="13673"/>
                  </a:lnTo>
                  <a:lnTo>
                    <a:pt x="15426" y="6812"/>
                  </a:lnTo>
                  <a:lnTo>
                    <a:pt x="15426" y="6661"/>
                  </a:lnTo>
                  <a:lnTo>
                    <a:pt x="15376" y="6486"/>
                  </a:lnTo>
                  <a:lnTo>
                    <a:pt x="15301" y="6361"/>
                  </a:lnTo>
                  <a:lnTo>
                    <a:pt x="15201" y="6236"/>
                  </a:lnTo>
                  <a:lnTo>
                    <a:pt x="15076" y="6135"/>
                  </a:lnTo>
                  <a:lnTo>
                    <a:pt x="14925" y="6060"/>
                  </a:lnTo>
                  <a:lnTo>
                    <a:pt x="14775" y="6010"/>
                  </a:lnTo>
                  <a:lnTo>
                    <a:pt x="14600" y="5985"/>
                  </a:lnTo>
                  <a:lnTo>
                    <a:pt x="14249" y="5985"/>
                  </a:lnTo>
                  <a:lnTo>
                    <a:pt x="14249" y="2329"/>
                  </a:lnTo>
                  <a:lnTo>
                    <a:pt x="14224" y="2154"/>
                  </a:lnTo>
                  <a:lnTo>
                    <a:pt x="14174" y="2004"/>
                  </a:lnTo>
                  <a:lnTo>
                    <a:pt x="14099" y="1878"/>
                  </a:lnTo>
                  <a:lnTo>
                    <a:pt x="13999" y="1753"/>
                  </a:lnTo>
                  <a:lnTo>
                    <a:pt x="13874" y="1653"/>
                  </a:lnTo>
                  <a:lnTo>
                    <a:pt x="13749" y="1578"/>
                  </a:lnTo>
                  <a:lnTo>
                    <a:pt x="13598" y="1528"/>
                  </a:lnTo>
                  <a:lnTo>
                    <a:pt x="13423" y="1503"/>
                  </a:lnTo>
                  <a:lnTo>
                    <a:pt x="10243" y="1503"/>
                  </a:lnTo>
                  <a:lnTo>
                    <a:pt x="10218" y="1428"/>
                  </a:lnTo>
                  <a:lnTo>
                    <a:pt x="10168" y="1353"/>
                  </a:lnTo>
                  <a:lnTo>
                    <a:pt x="10092" y="1302"/>
                  </a:lnTo>
                  <a:lnTo>
                    <a:pt x="6987" y="25"/>
                  </a:lnTo>
                  <a:lnTo>
                    <a:pt x="68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23" name="Google Shape;3695;p38">
              <a:extLst>
                <a:ext uri="{FF2B5EF4-FFF2-40B4-BE49-F238E27FC236}">
                  <a16:creationId xmlns:a16="http://schemas.microsoft.com/office/drawing/2014/main" id="{D2AA51F9-3A76-9F4B-7336-AF9C08099190}"/>
                </a:ext>
              </a:extLst>
            </p:cNvPr>
            <p:cNvSpPr/>
            <p:nvPr/>
          </p:nvSpPr>
          <p:spPr>
            <a:xfrm>
              <a:off x="4045700" y="1380025"/>
              <a:ext cx="191575" cy="179075"/>
            </a:xfrm>
            <a:custGeom>
              <a:avLst/>
              <a:gdLst/>
              <a:ahLst/>
              <a:cxnLst/>
              <a:rect l="l" t="t" r="r" b="b"/>
              <a:pathLst>
                <a:path w="7663" h="7163" extrusionOk="0">
                  <a:moveTo>
                    <a:pt x="4282" y="451"/>
                  </a:moveTo>
                  <a:lnTo>
                    <a:pt x="4433" y="477"/>
                  </a:lnTo>
                  <a:lnTo>
                    <a:pt x="4608" y="502"/>
                  </a:lnTo>
                  <a:lnTo>
                    <a:pt x="4758" y="577"/>
                  </a:lnTo>
                  <a:lnTo>
                    <a:pt x="4908" y="627"/>
                  </a:lnTo>
                  <a:lnTo>
                    <a:pt x="5034" y="727"/>
                  </a:lnTo>
                  <a:lnTo>
                    <a:pt x="5184" y="827"/>
                  </a:lnTo>
                  <a:lnTo>
                    <a:pt x="5284" y="927"/>
                  </a:lnTo>
                  <a:lnTo>
                    <a:pt x="5409" y="1052"/>
                  </a:lnTo>
                  <a:lnTo>
                    <a:pt x="5509" y="1178"/>
                  </a:lnTo>
                  <a:lnTo>
                    <a:pt x="5584" y="1303"/>
                  </a:lnTo>
                  <a:lnTo>
                    <a:pt x="5660" y="1453"/>
                  </a:lnTo>
                  <a:lnTo>
                    <a:pt x="5710" y="1603"/>
                  </a:lnTo>
                  <a:lnTo>
                    <a:pt x="5760" y="1779"/>
                  </a:lnTo>
                  <a:lnTo>
                    <a:pt x="5760" y="1929"/>
                  </a:lnTo>
                  <a:lnTo>
                    <a:pt x="5785" y="2079"/>
                  </a:lnTo>
                  <a:lnTo>
                    <a:pt x="5785" y="2254"/>
                  </a:lnTo>
                  <a:lnTo>
                    <a:pt x="5760" y="2405"/>
                  </a:lnTo>
                  <a:lnTo>
                    <a:pt x="5710" y="2555"/>
                  </a:lnTo>
                  <a:lnTo>
                    <a:pt x="5660" y="2705"/>
                  </a:lnTo>
                  <a:lnTo>
                    <a:pt x="4958" y="2705"/>
                  </a:lnTo>
                  <a:lnTo>
                    <a:pt x="5009" y="2580"/>
                  </a:lnTo>
                  <a:lnTo>
                    <a:pt x="5034" y="2455"/>
                  </a:lnTo>
                  <a:lnTo>
                    <a:pt x="5009" y="2330"/>
                  </a:lnTo>
                  <a:lnTo>
                    <a:pt x="4983" y="2204"/>
                  </a:lnTo>
                  <a:lnTo>
                    <a:pt x="4908" y="2079"/>
                  </a:lnTo>
                  <a:lnTo>
                    <a:pt x="4833" y="2004"/>
                  </a:lnTo>
                  <a:lnTo>
                    <a:pt x="4733" y="1929"/>
                  </a:lnTo>
                  <a:lnTo>
                    <a:pt x="4633" y="1854"/>
                  </a:lnTo>
                  <a:lnTo>
                    <a:pt x="4508" y="1829"/>
                  </a:lnTo>
                  <a:lnTo>
                    <a:pt x="4382" y="1804"/>
                  </a:lnTo>
                  <a:lnTo>
                    <a:pt x="4282" y="1829"/>
                  </a:lnTo>
                  <a:lnTo>
                    <a:pt x="4157" y="1854"/>
                  </a:lnTo>
                  <a:lnTo>
                    <a:pt x="3932" y="1954"/>
                  </a:lnTo>
                  <a:lnTo>
                    <a:pt x="3857" y="1979"/>
                  </a:lnTo>
                  <a:lnTo>
                    <a:pt x="3807" y="1954"/>
                  </a:lnTo>
                  <a:lnTo>
                    <a:pt x="3731" y="1929"/>
                  </a:lnTo>
                  <a:lnTo>
                    <a:pt x="3706" y="1854"/>
                  </a:lnTo>
                  <a:lnTo>
                    <a:pt x="3681" y="1779"/>
                  </a:lnTo>
                  <a:lnTo>
                    <a:pt x="3706" y="1729"/>
                  </a:lnTo>
                  <a:lnTo>
                    <a:pt x="3731" y="1678"/>
                  </a:lnTo>
                  <a:lnTo>
                    <a:pt x="3781" y="1628"/>
                  </a:lnTo>
                  <a:lnTo>
                    <a:pt x="4007" y="1528"/>
                  </a:lnTo>
                  <a:lnTo>
                    <a:pt x="4107" y="1528"/>
                  </a:lnTo>
                  <a:lnTo>
                    <a:pt x="4182" y="1553"/>
                  </a:lnTo>
                  <a:lnTo>
                    <a:pt x="4257" y="1578"/>
                  </a:lnTo>
                  <a:lnTo>
                    <a:pt x="4357" y="1578"/>
                  </a:lnTo>
                  <a:lnTo>
                    <a:pt x="4433" y="1553"/>
                  </a:lnTo>
                  <a:lnTo>
                    <a:pt x="4508" y="1478"/>
                  </a:lnTo>
                  <a:lnTo>
                    <a:pt x="4533" y="1403"/>
                  </a:lnTo>
                  <a:lnTo>
                    <a:pt x="4533" y="1303"/>
                  </a:lnTo>
                  <a:lnTo>
                    <a:pt x="4483" y="1228"/>
                  </a:lnTo>
                  <a:lnTo>
                    <a:pt x="4433" y="1178"/>
                  </a:lnTo>
                  <a:lnTo>
                    <a:pt x="4307" y="1103"/>
                  </a:lnTo>
                  <a:lnTo>
                    <a:pt x="4207" y="1078"/>
                  </a:lnTo>
                  <a:lnTo>
                    <a:pt x="3932" y="1078"/>
                  </a:lnTo>
                  <a:lnTo>
                    <a:pt x="3907" y="1027"/>
                  </a:lnTo>
                  <a:lnTo>
                    <a:pt x="3857" y="952"/>
                  </a:lnTo>
                  <a:lnTo>
                    <a:pt x="3781" y="902"/>
                  </a:lnTo>
                  <a:lnTo>
                    <a:pt x="3706" y="877"/>
                  </a:lnTo>
                  <a:lnTo>
                    <a:pt x="3606" y="902"/>
                  </a:lnTo>
                  <a:lnTo>
                    <a:pt x="3556" y="952"/>
                  </a:lnTo>
                  <a:lnTo>
                    <a:pt x="3506" y="1027"/>
                  </a:lnTo>
                  <a:lnTo>
                    <a:pt x="3481" y="1103"/>
                  </a:lnTo>
                  <a:lnTo>
                    <a:pt x="3506" y="1178"/>
                  </a:lnTo>
                  <a:lnTo>
                    <a:pt x="3531" y="1253"/>
                  </a:lnTo>
                  <a:lnTo>
                    <a:pt x="3431" y="1328"/>
                  </a:lnTo>
                  <a:lnTo>
                    <a:pt x="3356" y="1403"/>
                  </a:lnTo>
                  <a:lnTo>
                    <a:pt x="3306" y="1503"/>
                  </a:lnTo>
                  <a:lnTo>
                    <a:pt x="3256" y="1603"/>
                  </a:lnTo>
                  <a:lnTo>
                    <a:pt x="3231" y="1704"/>
                  </a:lnTo>
                  <a:lnTo>
                    <a:pt x="3231" y="1804"/>
                  </a:lnTo>
                  <a:lnTo>
                    <a:pt x="3256" y="1929"/>
                  </a:lnTo>
                  <a:lnTo>
                    <a:pt x="3281" y="2029"/>
                  </a:lnTo>
                  <a:lnTo>
                    <a:pt x="3331" y="2154"/>
                  </a:lnTo>
                  <a:lnTo>
                    <a:pt x="3431" y="2229"/>
                  </a:lnTo>
                  <a:lnTo>
                    <a:pt x="3506" y="2305"/>
                  </a:lnTo>
                  <a:lnTo>
                    <a:pt x="3631" y="2380"/>
                  </a:lnTo>
                  <a:lnTo>
                    <a:pt x="3731" y="2405"/>
                  </a:lnTo>
                  <a:lnTo>
                    <a:pt x="3857" y="2430"/>
                  </a:lnTo>
                  <a:lnTo>
                    <a:pt x="3982" y="2405"/>
                  </a:lnTo>
                  <a:lnTo>
                    <a:pt x="4107" y="2380"/>
                  </a:lnTo>
                  <a:lnTo>
                    <a:pt x="4332" y="2279"/>
                  </a:lnTo>
                  <a:lnTo>
                    <a:pt x="4408" y="2254"/>
                  </a:lnTo>
                  <a:lnTo>
                    <a:pt x="4458" y="2279"/>
                  </a:lnTo>
                  <a:lnTo>
                    <a:pt x="4533" y="2305"/>
                  </a:lnTo>
                  <a:lnTo>
                    <a:pt x="4558" y="2380"/>
                  </a:lnTo>
                  <a:lnTo>
                    <a:pt x="4583" y="2430"/>
                  </a:lnTo>
                  <a:lnTo>
                    <a:pt x="4558" y="2505"/>
                  </a:lnTo>
                  <a:lnTo>
                    <a:pt x="4533" y="2555"/>
                  </a:lnTo>
                  <a:lnTo>
                    <a:pt x="4458" y="2605"/>
                  </a:lnTo>
                  <a:lnTo>
                    <a:pt x="4232" y="2705"/>
                  </a:lnTo>
                  <a:lnTo>
                    <a:pt x="4107" y="2705"/>
                  </a:lnTo>
                  <a:lnTo>
                    <a:pt x="4057" y="2655"/>
                  </a:lnTo>
                  <a:lnTo>
                    <a:pt x="3982" y="2605"/>
                  </a:lnTo>
                  <a:lnTo>
                    <a:pt x="3807" y="2605"/>
                  </a:lnTo>
                  <a:lnTo>
                    <a:pt x="3731" y="2655"/>
                  </a:lnTo>
                  <a:lnTo>
                    <a:pt x="3706" y="2705"/>
                  </a:lnTo>
                  <a:lnTo>
                    <a:pt x="2579" y="2705"/>
                  </a:lnTo>
                  <a:lnTo>
                    <a:pt x="2529" y="2555"/>
                  </a:lnTo>
                  <a:lnTo>
                    <a:pt x="2504" y="2405"/>
                  </a:lnTo>
                  <a:lnTo>
                    <a:pt x="2479" y="2254"/>
                  </a:lnTo>
                  <a:lnTo>
                    <a:pt x="2454" y="2079"/>
                  </a:lnTo>
                  <a:lnTo>
                    <a:pt x="2479" y="1929"/>
                  </a:lnTo>
                  <a:lnTo>
                    <a:pt x="2504" y="1779"/>
                  </a:lnTo>
                  <a:lnTo>
                    <a:pt x="2529" y="1628"/>
                  </a:lnTo>
                  <a:lnTo>
                    <a:pt x="2579" y="1478"/>
                  </a:lnTo>
                  <a:lnTo>
                    <a:pt x="2655" y="1328"/>
                  </a:lnTo>
                  <a:lnTo>
                    <a:pt x="2755" y="1178"/>
                  </a:lnTo>
                  <a:lnTo>
                    <a:pt x="2830" y="1052"/>
                  </a:lnTo>
                  <a:lnTo>
                    <a:pt x="2955" y="927"/>
                  </a:lnTo>
                  <a:lnTo>
                    <a:pt x="3055" y="827"/>
                  </a:lnTo>
                  <a:lnTo>
                    <a:pt x="3206" y="727"/>
                  </a:lnTo>
                  <a:lnTo>
                    <a:pt x="3331" y="652"/>
                  </a:lnTo>
                  <a:lnTo>
                    <a:pt x="3481" y="577"/>
                  </a:lnTo>
                  <a:lnTo>
                    <a:pt x="3631" y="527"/>
                  </a:lnTo>
                  <a:lnTo>
                    <a:pt x="3807" y="477"/>
                  </a:lnTo>
                  <a:lnTo>
                    <a:pt x="3957" y="451"/>
                  </a:lnTo>
                  <a:close/>
                  <a:moveTo>
                    <a:pt x="3907" y="1"/>
                  </a:moveTo>
                  <a:lnTo>
                    <a:pt x="3706" y="26"/>
                  </a:lnTo>
                  <a:lnTo>
                    <a:pt x="3506" y="76"/>
                  </a:lnTo>
                  <a:lnTo>
                    <a:pt x="3306" y="151"/>
                  </a:lnTo>
                  <a:lnTo>
                    <a:pt x="3130" y="251"/>
                  </a:lnTo>
                  <a:lnTo>
                    <a:pt x="2930" y="351"/>
                  </a:lnTo>
                  <a:lnTo>
                    <a:pt x="2780" y="477"/>
                  </a:lnTo>
                  <a:lnTo>
                    <a:pt x="2630" y="602"/>
                  </a:lnTo>
                  <a:lnTo>
                    <a:pt x="2479" y="777"/>
                  </a:lnTo>
                  <a:lnTo>
                    <a:pt x="2354" y="927"/>
                  </a:lnTo>
                  <a:lnTo>
                    <a:pt x="2254" y="1103"/>
                  </a:lnTo>
                  <a:lnTo>
                    <a:pt x="2179" y="1303"/>
                  </a:lnTo>
                  <a:lnTo>
                    <a:pt x="2104" y="1478"/>
                  </a:lnTo>
                  <a:lnTo>
                    <a:pt x="2054" y="1653"/>
                  </a:lnTo>
                  <a:lnTo>
                    <a:pt x="2029" y="1829"/>
                  </a:lnTo>
                  <a:lnTo>
                    <a:pt x="2004" y="2004"/>
                  </a:lnTo>
                  <a:lnTo>
                    <a:pt x="2004" y="2179"/>
                  </a:lnTo>
                  <a:lnTo>
                    <a:pt x="2029" y="2355"/>
                  </a:lnTo>
                  <a:lnTo>
                    <a:pt x="2054" y="2530"/>
                  </a:lnTo>
                  <a:lnTo>
                    <a:pt x="2104" y="2705"/>
                  </a:lnTo>
                  <a:lnTo>
                    <a:pt x="1077" y="2705"/>
                  </a:lnTo>
                  <a:lnTo>
                    <a:pt x="877" y="2730"/>
                  </a:lnTo>
                  <a:lnTo>
                    <a:pt x="701" y="2780"/>
                  </a:lnTo>
                  <a:lnTo>
                    <a:pt x="426" y="2129"/>
                  </a:lnTo>
                  <a:lnTo>
                    <a:pt x="376" y="2054"/>
                  </a:lnTo>
                  <a:lnTo>
                    <a:pt x="301" y="2004"/>
                  </a:lnTo>
                  <a:lnTo>
                    <a:pt x="226" y="1979"/>
                  </a:lnTo>
                  <a:lnTo>
                    <a:pt x="150" y="2004"/>
                  </a:lnTo>
                  <a:lnTo>
                    <a:pt x="75" y="2054"/>
                  </a:lnTo>
                  <a:lnTo>
                    <a:pt x="25" y="2129"/>
                  </a:lnTo>
                  <a:lnTo>
                    <a:pt x="0" y="2204"/>
                  </a:lnTo>
                  <a:lnTo>
                    <a:pt x="25" y="2305"/>
                  </a:lnTo>
                  <a:lnTo>
                    <a:pt x="351" y="3106"/>
                  </a:lnTo>
                  <a:lnTo>
                    <a:pt x="276" y="3306"/>
                  </a:lnTo>
                  <a:lnTo>
                    <a:pt x="251" y="3431"/>
                  </a:lnTo>
                  <a:lnTo>
                    <a:pt x="251" y="3532"/>
                  </a:lnTo>
                  <a:lnTo>
                    <a:pt x="251" y="6937"/>
                  </a:lnTo>
                  <a:lnTo>
                    <a:pt x="276" y="7012"/>
                  </a:lnTo>
                  <a:lnTo>
                    <a:pt x="301" y="7087"/>
                  </a:lnTo>
                  <a:lnTo>
                    <a:pt x="376" y="7138"/>
                  </a:lnTo>
                  <a:lnTo>
                    <a:pt x="476" y="7163"/>
                  </a:lnTo>
                  <a:lnTo>
                    <a:pt x="551" y="7138"/>
                  </a:lnTo>
                  <a:lnTo>
                    <a:pt x="626" y="7087"/>
                  </a:lnTo>
                  <a:lnTo>
                    <a:pt x="676" y="7012"/>
                  </a:lnTo>
                  <a:lnTo>
                    <a:pt x="701" y="6937"/>
                  </a:lnTo>
                  <a:lnTo>
                    <a:pt x="701" y="3532"/>
                  </a:lnTo>
                  <a:lnTo>
                    <a:pt x="701" y="3456"/>
                  </a:lnTo>
                  <a:lnTo>
                    <a:pt x="726" y="3381"/>
                  </a:lnTo>
                  <a:lnTo>
                    <a:pt x="802" y="3281"/>
                  </a:lnTo>
                  <a:lnTo>
                    <a:pt x="927" y="3181"/>
                  </a:lnTo>
                  <a:lnTo>
                    <a:pt x="1002" y="3156"/>
                  </a:lnTo>
                  <a:lnTo>
                    <a:pt x="7438" y="3156"/>
                  </a:lnTo>
                  <a:lnTo>
                    <a:pt x="7538" y="3131"/>
                  </a:lnTo>
                  <a:lnTo>
                    <a:pt x="7613" y="3106"/>
                  </a:lnTo>
                  <a:lnTo>
                    <a:pt x="7638" y="3031"/>
                  </a:lnTo>
                  <a:lnTo>
                    <a:pt x="7663" y="2931"/>
                  </a:lnTo>
                  <a:lnTo>
                    <a:pt x="7638" y="2855"/>
                  </a:lnTo>
                  <a:lnTo>
                    <a:pt x="7613" y="2780"/>
                  </a:lnTo>
                  <a:lnTo>
                    <a:pt x="7538" y="2730"/>
                  </a:lnTo>
                  <a:lnTo>
                    <a:pt x="7438" y="2705"/>
                  </a:lnTo>
                  <a:lnTo>
                    <a:pt x="6135" y="2705"/>
                  </a:lnTo>
                  <a:lnTo>
                    <a:pt x="6185" y="2530"/>
                  </a:lnTo>
                  <a:lnTo>
                    <a:pt x="6211" y="2355"/>
                  </a:lnTo>
                  <a:lnTo>
                    <a:pt x="6236" y="2179"/>
                  </a:lnTo>
                  <a:lnTo>
                    <a:pt x="6236" y="2004"/>
                  </a:lnTo>
                  <a:lnTo>
                    <a:pt x="6211" y="1804"/>
                  </a:lnTo>
                  <a:lnTo>
                    <a:pt x="6185" y="1628"/>
                  </a:lnTo>
                  <a:lnTo>
                    <a:pt x="6135" y="1453"/>
                  </a:lnTo>
                  <a:lnTo>
                    <a:pt x="6060" y="1278"/>
                  </a:lnTo>
                  <a:lnTo>
                    <a:pt x="5985" y="1103"/>
                  </a:lnTo>
                  <a:lnTo>
                    <a:pt x="5860" y="927"/>
                  </a:lnTo>
                  <a:lnTo>
                    <a:pt x="5760" y="752"/>
                  </a:lnTo>
                  <a:lnTo>
                    <a:pt x="5610" y="602"/>
                  </a:lnTo>
                  <a:lnTo>
                    <a:pt x="5459" y="477"/>
                  </a:lnTo>
                  <a:lnTo>
                    <a:pt x="5284" y="351"/>
                  </a:lnTo>
                  <a:lnTo>
                    <a:pt x="5109" y="226"/>
                  </a:lnTo>
                  <a:lnTo>
                    <a:pt x="4933" y="151"/>
                  </a:lnTo>
                  <a:lnTo>
                    <a:pt x="4733" y="76"/>
                  </a:lnTo>
                  <a:lnTo>
                    <a:pt x="4533" y="26"/>
                  </a:lnTo>
                  <a:lnTo>
                    <a:pt x="43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24" name="Google Shape;3696;p38">
              <a:extLst>
                <a:ext uri="{FF2B5EF4-FFF2-40B4-BE49-F238E27FC236}">
                  <a16:creationId xmlns:a16="http://schemas.microsoft.com/office/drawing/2014/main" id="{FAA107D3-BDE9-2F93-BA2F-53768C26AAFC}"/>
                </a:ext>
              </a:extLst>
            </p:cNvPr>
            <p:cNvSpPr/>
            <p:nvPr/>
          </p:nvSpPr>
          <p:spPr>
            <a:xfrm>
              <a:off x="4053200" y="1357500"/>
              <a:ext cx="52000" cy="28200"/>
            </a:xfrm>
            <a:custGeom>
              <a:avLst/>
              <a:gdLst/>
              <a:ahLst/>
              <a:cxnLst/>
              <a:rect l="l" t="t" r="r" b="b"/>
              <a:pathLst>
                <a:path w="2080" h="1128" extrusionOk="0">
                  <a:moveTo>
                    <a:pt x="1854" y="0"/>
                  </a:moveTo>
                  <a:lnTo>
                    <a:pt x="1754" y="25"/>
                  </a:lnTo>
                  <a:lnTo>
                    <a:pt x="151" y="701"/>
                  </a:lnTo>
                  <a:lnTo>
                    <a:pt x="76" y="751"/>
                  </a:lnTo>
                  <a:lnTo>
                    <a:pt x="26" y="827"/>
                  </a:lnTo>
                  <a:lnTo>
                    <a:pt x="1" y="902"/>
                  </a:lnTo>
                  <a:lnTo>
                    <a:pt x="26" y="1002"/>
                  </a:lnTo>
                  <a:lnTo>
                    <a:pt x="51" y="1052"/>
                  </a:lnTo>
                  <a:lnTo>
                    <a:pt x="101" y="1102"/>
                  </a:lnTo>
                  <a:lnTo>
                    <a:pt x="176" y="1127"/>
                  </a:lnTo>
                  <a:lnTo>
                    <a:pt x="226" y="1127"/>
                  </a:lnTo>
                  <a:lnTo>
                    <a:pt x="326" y="1102"/>
                  </a:lnTo>
                  <a:lnTo>
                    <a:pt x="1929" y="426"/>
                  </a:lnTo>
                  <a:lnTo>
                    <a:pt x="2004" y="376"/>
                  </a:lnTo>
                  <a:lnTo>
                    <a:pt x="2054" y="301"/>
                  </a:lnTo>
                  <a:lnTo>
                    <a:pt x="2079" y="226"/>
                  </a:lnTo>
                  <a:lnTo>
                    <a:pt x="2054" y="150"/>
                  </a:lnTo>
                  <a:lnTo>
                    <a:pt x="2004" y="75"/>
                  </a:lnTo>
                  <a:lnTo>
                    <a:pt x="1929" y="25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25" name="Google Shape;3697;p38">
              <a:extLst>
                <a:ext uri="{FF2B5EF4-FFF2-40B4-BE49-F238E27FC236}">
                  <a16:creationId xmlns:a16="http://schemas.microsoft.com/office/drawing/2014/main" id="{1D575960-8584-CBB3-890E-52C416739EE0}"/>
                </a:ext>
              </a:extLst>
            </p:cNvPr>
            <p:cNvSpPr/>
            <p:nvPr/>
          </p:nvSpPr>
          <p:spPr>
            <a:xfrm>
              <a:off x="4061350" y="1385050"/>
              <a:ext cx="27575" cy="18175"/>
            </a:xfrm>
            <a:custGeom>
              <a:avLst/>
              <a:gdLst/>
              <a:ahLst/>
              <a:cxnLst/>
              <a:rect l="l" t="t" r="r" b="b"/>
              <a:pathLst>
                <a:path w="1103" h="727" extrusionOk="0">
                  <a:moveTo>
                    <a:pt x="802" y="0"/>
                  </a:moveTo>
                  <a:lnTo>
                    <a:pt x="125" y="276"/>
                  </a:lnTo>
                  <a:lnTo>
                    <a:pt x="50" y="326"/>
                  </a:lnTo>
                  <a:lnTo>
                    <a:pt x="0" y="401"/>
                  </a:lnTo>
                  <a:lnTo>
                    <a:pt x="0" y="501"/>
                  </a:lnTo>
                  <a:lnTo>
                    <a:pt x="0" y="576"/>
                  </a:lnTo>
                  <a:lnTo>
                    <a:pt x="50" y="651"/>
                  </a:lnTo>
                  <a:lnTo>
                    <a:pt x="100" y="676"/>
                  </a:lnTo>
                  <a:lnTo>
                    <a:pt x="150" y="701"/>
                  </a:lnTo>
                  <a:lnTo>
                    <a:pt x="226" y="726"/>
                  </a:lnTo>
                  <a:lnTo>
                    <a:pt x="301" y="701"/>
                  </a:lnTo>
                  <a:lnTo>
                    <a:pt x="977" y="426"/>
                  </a:lnTo>
                  <a:lnTo>
                    <a:pt x="1052" y="376"/>
                  </a:lnTo>
                  <a:lnTo>
                    <a:pt x="1077" y="301"/>
                  </a:lnTo>
                  <a:lnTo>
                    <a:pt x="1102" y="225"/>
                  </a:lnTo>
                  <a:lnTo>
                    <a:pt x="1077" y="125"/>
                  </a:lnTo>
                  <a:lnTo>
                    <a:pt x="1027" y="5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26" name="Google Shape;3698;p38">
              <a:extLst>
                <a:ext uri="{FF2B5EF4-FFF2-40B4-BE49-F238E27FC236}">
                  <a16:creationId xmlns:a16="http://schemas.microsoft.com/office/drawing/2014/main" id="{32B570D7-D4AC-E0CD-1735-1C1A704B519A}"/>
                </a:ext>
              </a:extLst>
            </p:cNvPr>
            <p:cNvSpPr/>
            <p:nvPr/>
          </p:nvSpPr>
          <p:spPr>
            <a:xfrm>
              <a:off x="4087000" y="1612925"/>
              <a:ext cx="40100" cy="11275"/>
            </a:xfrm>
            <a:custGeom>
              <a:avLst/>
              <a:gdLst/>
              <a:ahLst/>
              <a:cxnLst/>
              <a:rect l="l" t="t" r="r" b="b"/>
              <a:pathLst>
                <a:path w="1604" h="451" extrusionOk="0">
                  <a:moveTo>
                    <a:pt x="226" y="0"/>
                  </a:moveTo>
                  <a:lnTo>
                    <a:pt x="151" y="25"/>
                  </a:lnTo>
                  <a:lnTo>
                    <a:pt x="76" y="75"/>
                  </a:lnTo>
                  <a:lnTo>
                    <a:pt x="26" y="150"/>
                  </a:lnTo>
                  <a:lnTo>
                    <a:pt x="1" y="226"/>
                  </a:lnTo>
                  <a:lnTo>
                    <a:pt x="26" y="326"/>
                  </a:lnTo>
                  <a:lnTo>
                    <a:pt x="76" y="401"/>
                  </a:lnTo>
                  <a:lnTo>
                    <a:pt x="151" y="451"/>
                  </a:lnTo>
                  <a:lnTo>
                    <a:pt x="1478" y="451"/>
                  </a:lnTo>
                  <a:lnTo>
                    <a:pt x="1554" y="401"/>
                  </a:lnTo>
                  <a:lnTo>
                    <a:pt x="1579" y="326"/>
                  </a:lnTo>
                  <a:lnTo>
                    <a:pt x="1604" y="226"/>
                  </a:lnTo>
                  <a:lnTo>
                    <a:pt x="1579" y="150"/>
                  </a:lnTo>
                  <a:lnTo>
                    <a:pt x="1554" y="75"/>
                  </a:lnTo>
                  <a:lnTo>
                    <a:pt x="1478" y="25"/>
                  </a:lnTo>
                  <a:lnTo>
                    <a:pt x="13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27" name="Google Shape;3699;p38">
              <a:extLst>
                <a:ext uri="{FF2B5EF4-FFF2-40B4-BE49-F238E27FC236}">
                  <a16:creationId xmlns:a16="http://schemas.microsoft.com/office/drawing/2014/main" id="{2289E58D-B01E-A760-9CD4-724CBF733826}"/>
                </a:ext>
              </a:extLst>
            </p:cNvPr>
            <p:cNvSpPr/>
            <p:nvPr/>
          </p:nvSpPr>
          <p:spPr>
            <a:xfrm>
              <a:off x="4087000" y="1633575"/>
              <a:ext cx="92700" cy="11300"/>
            </a:xfrm>
            <a:custGeom>
              <a:avLst/>
              <a:gdLst/>
              <a:ahLst/>
              <a:cxnLst/>
              <a:rect l="l" t="t" r="r" b="b"/>
              <a:pathLst>
                <a:path w="3708" h="452" extrusionOk="0">
                  <a:moveTo>
                    <a:pt x="226" y="1"/>
                  </a:moveTo>
                  <a:lnTo>
                    <a:pt x="151" y="26"/>
                  </a:lnTo>
                  <a:lnTo>
                    <a:pt x="76" y="76"/>
                  </a:lnTo>
                  <a:lnTo>
                    <a:pt x="26" y="151"/>
                  </a:lnTo>
                  <a:lnTo>
                    <a:pt x="1" y="226"/>
                  </a:lnTo>
                  <a:lnTo>
                    <a:pt x="26" y="326"/>
                  </a:lnTo>
                  <a:lnTo>
                    <a:pt x="76" y="376"/>
                  </a:lnTo>
                  <a:lnTo>
                    <a:pt x="151" y="426"/>
                  </a:lnTo>
                  <a:lnTo>
                    <a:pt x="226" y="451"/>
                  </a:lnTo>
                  <a:lnTo>
                    <a:pt x="3482" y="451"/>
                  </a:lnTo>
                  <a:lnTo>
                    <a:pt x="3582" y="426"/>
                  </a:lnTo>
                  <a:lnTo>
                    <a:pt x="3657" y="376"/>
                  </a:lnTo>
                  <a:lnTo>
                    <a:pt x="3682" y="326"/>
                  </a:lnTo>
                  <a:lnTo>
                    <a:pt x="3707" y="226"/>
                  </a:lnTo>
                  <a:lnTo>
                    <a:pt x="3682" y="151"/>
                  </a:lnTo>
                  <a:lnTo>
                    <a:pt x="3657" y="76"/>
                  </a:lnTo>
                  <a:lnTo>
                    <a:pt x="3582" y="26"/>
                  </a:lnTo>
                  <a:lnTo>
                    <a:pt x="34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8" name="Google Shape;3700;p38">
            <a:extLst>
              <a:ext uri="{FF2B5EF4-FFF2-40B4-BE49-F238E27FC236}">
                <a16:creationId xmlns:a16="http://schemas.microsoft.com/office/drawing/2014/main" id="{B4C8CEE6-568E-8473-9ED8-860319E501AB}"/>
              </a:ext>
            </a:extLst>
          </p:cNvPr>
          <p:cNvGrpSpPr/>
          <p:nvPr/>
        </p:nvGrpSpPr>
        <p:grpSpPr>
          <a:xfrm>
            <a:off x="3909706" y="3965808"/>
            <a:ext cx="459609" cy="420082"/>
            <a:chOff x="4744350" y="1309300"/>
            <a:chExt cx="385675" cy="354350"/>
          </a:xfrm>
        </p:grpSpPr>
        <p:sp>
          <p:nvSpPr>
            <p:cNvPr id="329" name="Google Shape;3701;p38">
              <a:extLst>
                <a:ext uri="{FF2B5EF4-FFF2-40B4-BE49-F238E27FC236}">
                  <a16:creationId xmlns:a16="http://schemas.microsoft.com/office/drawing/2014/main" id="{02D35A71-4794-1353-C676-A19D0905E286}"/>
                </a:ext>
              </a:extLst>
            </p:cNvPr>
            <p:cNvSpPr/>
            <p:nvPr/>
          </p:nvSpPr>
          <p:spPr>
            <a:xfrm>
              <a:off x="4887725" y="1562825"/>
              <a:ext cx="98300" cy="67650"/>
            </a:xfrm>
            <a:custGeom>
              <a:avLst/>
              <a:gdLst/>
              <a:ahLst/>
              <a:cxnLst/>
              <a:rect l="l" t="t" r="r" b="b"/>
              <a:pathLst>
                <a:path w="3932" h="2706" extrusionOk="0">
                  <a:moveTo>
                    <a:pt x="251" y="1"/>
                  </a:moveTo>
                  <a:lnTo>
                    <a:pt x="0" y="2705"/>
                  </a:lnTo>
                  <a:lnTo>
                    <a:pt x="3932" y="2705"/>
                  </a:lnTo>
                  <a:lnTo>
                    <a:pt x="3681" y="1"/>
                  </a:lnTo>
                  <a:lnTo>
                    <a:pt x="2630" y="1"/>
                  </a:lnTo>
                  <a:lnTo>
                    <a:pt x="2630" y="827"/>
                  </a:lnTo>
                  <a:lnTo>
                    <a:pt x="2604" y="977"/>
                  </a:lnTo>
                  <a:lnTo>
                    <a:pt x="2579" y="1103"/>
                  </a:lnTo>
                  <a:lnTo>
                    <a:pt x="2504" y="1203"/>
                  </a:lnTo>
                  <a:lnTo>
                    <a:pt x="2429" y="1303"/>
                  </a:lnTo>
                  <a:lnTo>
                    <a:pt x="2329" y="1378"/>
                  </a:lnTo>
                  <a:lnTo>
                    <a:pt x="2229" y="1453"/>
                  </a:lnTo>
                  <a:lnTo>
                    <a:pt x="2104" y="1478"/>
                  </a:lnTo>
                  <a:lnTo>
                    <a:pt x="1978" y="1503"/>
                  </a:lnTo>
                  <a:lnTo>
                    <a:pt x="1828" y="1478"/>
                  </a:lnTo>
                  <a:lnTo>
                    <a:pt x="1703" y="1453"/>
                  </a:lnTo>
                  <a:lnTo>
                    <a:pt x="1603" y="1378"/>
                  </a:lnTo>
                  <a:lnTo>
                    <a:pt x="1503" y="1303"/>
                  </a:lnTo>
                  <a:lnTo>
                    <a:pt x="1428" y="1203"/>
                  </a:lnTo>
                  <a:lnTo>
                    <a:pt x="1352" y="1103"/>
                  </a:lnTo>
                  <a:lnTo>
                    <a:pt x="1327" y="977"/>
                  </a:lnTo>
                  <a:lnTo>
                    <a:pt x="1302" y="827"/>
                  </a:lnTo>
                  <a:lnTo>
                    <a:pt x="13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30" name="Google Shape;3702;p38">
              <a:extLst>
                <a:ext uri="{FF2B5EF4-FFF2-40B4-BE49-F238E27FC236}">
                  <a16:creationId xmlns:a16="http://schemas.microsoft.com/office/drawing/2014/main" id="{97B9978F-CFEC-AFB1-EF6D-3EA2D969FD99}"/>
                </a:ext>
              </a:extLst>
            </p:cNvPr>
            <p:cNvSpPr/>
            <p:nvPr/>
          </p:nvSpPr>
          <p:spPr>
            <a:xfrm>
              <a:off x="4952200" y="1562825"/>
              <a:ext cx="30075" cy="26950"/>
            </a:xfrm>
            <a:custGeom>
              <a:avLst/>
              <a:gdLst/>
              <a:ahLst/>
              <a:cxnLst/>
              <a:rect l="l" t="t" r="r" b="b"/>
              <a:pathLst>
                <a:path w="1203" h="1078" extrusionOk="0">
                  <a:moveTo>
                    <a:pt x="51" y="1"/>
                  </a:moveTo>
                  <a:lnTo>
                    <a:pt x="51" y="827"/>
                  </a:lnTo>
                  <a:lnTo>
                    <a:pt x="25" y="977"/>
                  </a:lnTo>
                  <a:lnTo>
                    <a:pt x="0" y="1078"/>
                  </a:lnTo>
                  <a:lnTo>
                    <a:pt x="1202" y="107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895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31" name="Google Shape;3703;p38">
              <a:extLst>
                <a:ext uri="{FF2B5EF4-FFF2-40B4-BE49-F238E27FC236}">
                  <a16:creationId xmlns:a16="http://schemas.microsoft.com/office/drawing/2014/main" id="{F8C52B6D-58D7-F7AB-DFC3-F601E76D1DF7}"/>
                </a:ext>
              </a:extLst>
            </p:cNvPr>
            <p:cNvSpPr/>
            <p:nvPr/>
          </p:nvSpPr>
          <p:spPr>
            <a:xfrm>
              <a:off x="4891475" y="1562825"/>
              <a:ext cx="30075" cy="26950"/>
            </a:xfrm>
            <a:custGeom>
              <a:avLst/>
              <a:gdLst/>
              <a:ahLst/>
              <a:cxnLst/>
              <a:rect l="l" t="t" r="r" b="b"/>
              <a:pathLst>
                <a:path w="1203" h="1078" extrusionOk="0">
                  <a:moveTo>
                    <a:pt x="101" y="1"/>
                  </a:moveTo>
                  <a:lnTo>
                    <a:pt x="0" y="1078"/>
                  </a:lnTo>
                  <a:lnTo>
                    <a:pt x="1202" y="1078"/>
                  </a:lnTo>
                  <a:lnTo>
                    <a:pt x="1177" y="977"/>
                  </a:lnTo>
                  <a:lnTo>
                    <a:pt x="1152" y="827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32" name="Google Shape;3704;p38">
              <a:extLst>
                <a:ext uri="{FF2B5EF4-FFF2-40B4-BE49-F238E27FC236}">
                  <a16:creationId xmlns:a16="http://schemas.microsoft.com/office/drawing/2014/main" id="{8EE36834-7561-3AB9-3CBE-FD45A471088D}"/>
                </a:ext>
              </a:extLst>
            </p:cNvPr>
            <p:cNvSpPr/>
            <p:nvPr/>
          </p:nvSpPr>
          <p:spPr>
            <a:xfrm>
              <a:off x="4957825" y="1562825"/>
              <a:ext cx="28200" cy="67650"/>
            </a:xfrm>
            <a:custGeom>
              <a:avLst/>
              <a:gdLst/>
              <a:ahLst/>
              <a:cxnLst/>
              <a:rect l="l" t="t" r="r" b="b"/>
              <a:pathLst>
                <a:path w="1128" h="2706" extrusionOk="0">
                  <a:moveTo>
                    <a:pt x="1" y="1"/>
                  </a:moveTo>
                  <a:lnTo>
                    <a:pt x="226" y="2705"/>
                  </a:lnTo>
                  <a:lnTo>
                    <a:pt x="1128" y="2705"/>
                  </a:lnTo>
                  <a:lnTo>
                    <a:pt x="8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33" name="Google Shape;3705;p38">
              <a:extLst>
                <a:ext uri="{FF2B5EF4-FFF2-40B4-BE49-F238E27FC236}">
                  <a16:creationId xmlns:a16="http://schemas.microsoft.com/office/drawing/2014/main" id="{577E0083-CD0B-FA56-B3BB-8B096881EF0D}"/>
                </a:ext>
              </a:extLst>
            </p:cNvPr>
            <p:cNvSpPr/>
            <p:nvPr/>
          </p:nvSpPr>
          <p:spPr>
            <a:xfrm>
              <a:off x="4860800" y="1628575"/>
              <a:ext cx="152150" cy="29450"/>
            </a:xfrm>
            <a:custGeom>
              <a:avLst/>
              <a:gdLst/>
              <a:ahLst/>
              <a:cxnLst/>
              <a:rect l="l" t="t" r="r" b="b"/>
              <a:pathLst>
                <a:path w="6086" h="1178" extrusionOk="0">
                  <a:moveTo>
                    <a:pt x="326" y="0"/>
                  </a:moveTo>
                  <a:lnTo>
                    <a:pt x="201" y="25"/>
                  </a:lnTo>
                  <a:lnTo>
                    <a:pt x="101" y="100"/>
                  </a:lnTo>
                  <a:lnTo>
                    <a:pt x="25" y="201"/>
                  </a:lnTo>
                  <a:lnTo>
                    <a:pt x="0" y="301"/>
                  </a:lnTo>
                  <a:lnTo>
                    <a:pt x="0" y="877"/>
                  </a:lnTo>
                  <a:lnTo>
                    <a:pt x="25" y="977"/>
                  </a:lnTo>
                  <a:lnTo>
                    <a:pt x="101" y="1077"/>
                  </a:lnTo>
                  <a:lnTo>
                    <a:pt x="201" y="1152"/>
                  </a:lnTo>
                  <a:lnTo>
                    <a:pt x="326" y="1177"/>
                  </a:lnTo>
                  <a:lnTo>
                    <a:pt x="5785" y="1177"/>
                  </a:lnTo>
                  <a:lnTo>
                    <a:pt x="5885" y="1152"/>
                  </a:lnTo>
                  <a:lnTo>
                    <a:pt x="5985" y="1077"/>
                  </a:lnTo>
                  <a:lnTo>
                    <a:pt x="6060" y="977"/>
                  </a:lnTo>
                  <a:lnTo>
                    <a:pt x="6085" y="877"/>
                  </a:lnTo>
                  <a:lnTo>
                    <a:pt x="6085" y="301"/>
                  </a:lnTo>
                  <a:lnTo>
                    <a:pt x="6060" y="201"/>
                  </a:lnTo>
                  <a:lnTo>
                    <a:pt x="5985" y="100"/>
                  </a:lnTo>
                  <a:lnTo>
                    <a:pt x="5885" y="25"/>
                  </a:lnTo>
                  <a:lnTo>
                    <a:pt x="57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34" name="Google Shape;3706;p38">
              <a:extLst>
                <a:ext uri="{FF2B5EF4-FFF2-40B4-BE49-F238E27FC236}">
                  <a16:creationId xmlns:a16="http://schemas.microsoft.com/office/drawing/2014/main" id="{AAA53217-7C75-3D2F-86D2-A82658413039}"/>
                </a:ext>
              </a:extLst>
            </p:cNvPr>
            <p:cNvSpPr/>
            <p:nvPr/>
          </p:nvSpPr>
          <p:spPr>
            <a:xfrm>
              <a:off x="4982875" y="1628575"/>
              <a:ext cx="30075" cy="29450"/>
            </a:xfrm>
            <a:custGeom>
              <a:avLst/>
              <a:gdLst/>
              <a:ahLst/>
              <a:cxnLst/>
              <a:rect l="l" t="t" r="r" b="b"/>
              <a:pathLst>
                <a:path w="1203" h="1178" extrusionOk="0">
                  <a:moveTo>
                    <a:pt x="0" y="0"/>
                  </a:moveTo>
                  <a:lnTo>
                    <a:pt x="126" y="25"/>
                  </a:lnTo>
                  <a:lnTo>
                    <a:pt x="226" y="100"/>
                  </a:lnTo>
                  <a:lnTo>
                    <a:pt x="276" y="201"/>
                  </a:lnTo>
                  <a:lnTo>
                    <a:pt x="301" y="301"/>
                  </a:lnTo>
                  <a:lnTo>
                    <a:pt x="301" y="877"/>
                  </a:lnTo>
                  <a:lnTo>
                    <a:pt x="276" y="977"/>
                  </a:lnTo>
                  <a:lnTo>
                    <a:pt x="226" y="1077"/>
                  </a:lnTo>
                  <a:lnTo>
                    <a:pt x="126" y="1152"/>
                  </a:lnTo>
                  <a:lnTo>
                    <a:pt x="0" y="1177"/>
                  </a:lnTo>
                  <a:lnTo>
                    <a:pt x="902" y="1177"/>
                  </a:lnTo>
                  <a:lnTo>
                    <a:pt x="1002" y="1152"/>
                  </a:lnTo>
                  <a:lnTo>
                    <a:pt x="1102" y="1077"/>
                  </a:lnTo>
                  <a:lnTo>
                    <a:pt x="1177" y="977"/>
                  </a:lnTo>
                  <a:lnTo>
                    <a:pt x="1202" y="877"/>
                  </a:lnTo>
                  <a:lnTo>
                    <a:pt x="1202" y="301"/>
                  </a:lnTo>
                  <a:lnTo>
                    <a:pt x="1177" y="201"/>
                  </a:lnTo>
                  <a:lnTo>
                    <a:pt x="1102" y="100"/>
                  </a:lnTo>
                  <a:lnTo>
                    <a:pt x="1002" y="25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35" name="Google Shape;3707;p38">
              <a:extLst>
                <a:ext uri="{FF2B5EF4-FFF2-40B4-BE49-F238E27FC236}">
                  <a16:creationId xmlns:a16="http://schemas.microsoft.com/office/drawing/2014/main" id="{D60CBED1-0739-C971-AFFA-F11D6A2D1E95}"/>
                </a:ext>
              </a:extLst>
            </p:cNvPr>
            <p:cNvSpPr/>
            <p:nvPr/>
          </p:nvSpPr>
          <p:spPr>
            <a:xfrm>
              <a:off x="4750000" y="1314925"/>
              <a:ext cx="374375" cy="256075"/>
            </a:xfrm>
            <a:custGeom>
              <a:avLst/>
              <a:gdLst/>
              <a:ahLst/>
              <a:cxnLst/>
              <a:rect l="l" t="t" r="r" b="b"/>
              <a:pathLst>
                <a:path w="14975" h="10243" extrusionOk="0">
                  <a:moveTo>
                    <a:pt x="601" y="0"/>
                  </a:moveTo>
                  <a:lnTo>
                    <a:pt x="476" y="25"/>
                  </a:lnTo>
                  <a:lnTo>
                    <a:pt x="351" y="50"/>
                  </a:lnTo>
                  <a:lnTo>
                    <a:pt x="250" y="126"/>
                  </a:lnTo>
                  <a:lnTo>
                    <a:pt x="175" y="201"/>
                  </a:lnTo>
                  <a:lnTo>
                    <a:pt x="100" y="276"/>
                  </a:lnTo>
                  <a:lnTo>
                    <a:pt x="25" y="376"/>
                  </a:lnTo>
                  <a:lnTo>
                    <a:pt x="0" y="501"/>
                  </a:lnTo>
                  <a:lnTo>
                    <a:pt x="0" y="626"/>
                  </a:lnTo>
                  <a:lnTo>
                    <a:pt x="0" y="9641"/>
                  </a:lnTo>
                  <a:lnTo>
                    <a:pt x="0" y="9742"/>
                  </a:lnTo>
                  <a:lnTo>
                    <a:pt x="25" y="9867"/>
                  </a:lnTo>
                  <a:lnTo>
                    <a:pt x="100" y="9967"/>
                  </a:lnTo>
                  <a:lnTo>
                    <a:pt x="175" y="10067"/>
                  </a:lnTo>
                  <a:lnTo>
                    <a:pt x="250" y="10142"/>
                  </a:lnTo>
                  <a:lnTo>
                    <a:pt x="351" y="10192"/>
                  </a:lnTo>
                  <a:lnTo>
                    <a:pt x="476" y="10217"/>
                  </a:lnTo>
                  <a:lnTo>
                    <a:pt x="601" y="10242"/>
                  </a:lnTo>
                  <a:lnTo>
                    <a:pt x="14349" y="10242"/>
                  </a:lnTo>
                  <a:lnTo>
                    <a:pt x="14474" y="10217"/>
                  </a:lnTo>
                  <a:lnTo>
                    <a:pt x="14599" y="10192"/>
                  </a:lnTo>
                  <a:lnTo>
                    <a:pt x="14699" y="10142"/>
                  </a:lnTo>
                  <a:lnTo>
                    <a:pt x="14775" y="10067"/>
                  </a:lnTo>
                  <a:lnTo>
                    <a:pt x="14850" y="9967"/>
                  </a:lnTo>
                  <a:lnTo>
                    <a:pt x="14925" y="9867"/>
                  </a:lnTo>
                  <a:lnTo>
                    <a:pt x="14950" y="9742"/>
                  </a:lnTo>
                  <a:lnTo>
                    <a:pt x="14975" y="9641"/>
                  </a:lnTo>
                  <a:lnTo>
                    <a:pt x="14975" y="626"/>
                  </a:lnTo>
                  <a:lnTo>
                    <a:pt x="14950" y="501"/>
                  </a:lnTo>
                  <a:lnTo>
                    <a:pt x="14925" y="376"/>
                  </a:lnTo>
                  <a:lnTo>
                    <a:pt x="14850" y="276"/>
                  </a:lnTo>
                  <a:lnTo>
                    <a:pt x="14775" y="201"/>
                  </a:lnTo>
                  <a:lnTo>
                    <a:pt x="14699" y="126"/>
                  </a:lnTo>
                  <a:lnTo>
                    <a:pt x="14599" y="50"/>
                  </a:lnTo>
                  <a:lnTo>
                    <a:pt x="14474" y="25"/>
                  </a:lnTo>
                  <a:lnTo>
                    <a:pt x="14349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36" name="Google Shape;3708;p38">
              <a:extLst>
                <a:ext uri="{FF2B5EF4-FFF2-40B4-BE49-F238E27FC236}">
                  <a16:creationId xmlns:a16="http://schemas.microsoft.com/office/drawing/2014/main" id="{71B85E59-1998-A1A4-0E48-C71EC4A9E7AF}"/>
                </a:ext>
              </a:extLst>
            </p:cNvPr>
            <p:cNvSpPr/>
            <p:nvPr/>
          </p:nvSpPr>
          <p:spPr>
            <a:xfrm>
              <a:off x="4750000" y="1314925"/>
              <a:ext cx="225375" cy="256075"/>
            </a:xfrm>
            <a:custGeom>
              <a:avLst/>
              <a:gdLst/>
              <a:ahLst/>
              <a:cxnLst/>
              <a:rect l="l" t="t" r="r" b="b"/>
              <a:pathLst>
                <a:path w="9015" h="10243" extrusionOk="0">
                  <a:moveTo>
                    <a:pt x="601" y="0"/>
                  </a:moveTo>
                  <a:lnTo>
                    <a:pt x="476" y="25"/>
                  </a:lnTo>
                  <a:lnTo>
                    <a:pt x="351" y="50"/>
                  </a:lnTo>
                  <a:lnTo>
                    <a:pt x="250" y="126"/>
                  </a:lnTo>
                  <a:lnTo>
                    <a:pt x="175" y="201"/>
                  </a:lnTo>
                  <a:lnTo>
                    <a:pt x="100" y="276"/>
                  </a:lnTo>
                  <a:lnTo>
                    <a:pt x="25" y="376"/>
                  </a:lnTo>
                  <a:lnTo>
                    <a:pt x="0" y="501"/>
                  </a:lnTo>
                  <a:lnTo>
                    <a:pt x="0" y="626"/>
                  </a:lnTo>
                  <a:lnTo>
                    <a:pt x="0" y="9641"/>
                  </a:lnTo>
                  <a:lnTo>
                    <a:pt x="0" y="9742"/>
                  </a:lnTo>
                  <a:lnTo>
                    <a:pt x="25" y="9867"/>
                  </a:lnTo>
                  <a:lnTo>
                    <a:pt x="100" y="9967"/>
                  </a:lnTo>
                  <a:lnTo>
                    <a:pt x="175" y="10067"/>
                  </a:lnTo>
                  <a:lnTo>
                    <a:pt x="250" y="10142"/>
                  </a:lnTo>
                  <a:lnTo>
                    <a:pt x="351" y="10192"/>
                  </a:lnTo>
                  <a:lnTo>
                    <a:pt x="476" y="10217"/>
                  </a:lnTo>
                  <a:lnTo>
                    <a:pt x="601" y="10242"/>
                  </a:lnTo>
                  <a:lnTo>
                    <a:pt x="9015" y="10242"/>
                  </a:lnTo>
                  <a:lnTo>
                    <a:pt x="90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37" name="Google Shape;3709;p38">
              <a:extLst>
                <a:ext uri="{FF2B5EF4-FFF2-40B4-BE49-F238E27FC236}">
                  <a16:creationId xmlns:a16="http://schemas.microsoft.com/office/drawing/2014/main" id="{374747C8-AFBE-9620-54A7-36A8C3F16AFD}"/>
                </a:ext>
              </a:extLst>
            </p:cNvPr>
            <p:cNvSpPr/>
            <p:nvPr/>
          </p:nvSpPr>
          <p:spPr>
            <a:xfrm>
              <a:off x="4947200" y="1314925"/>
              <a:ext cx="28175" cy="256075"/>
            </a:xfrm>
            <a:custGeom>
              <a:avLst/>
              <a:gdLst/>
              <a:ahLst/>
              <a:cxnLst/>
              <a:rect l="l" t="t" r="r" b="b"/>
              <a:pathLst>
                <a:path w="1127" h="10243" extrusionOk="0">
                  <a:moveTo>
                    <a:pt x="0" y="0"/>
                  </a:moveTo>
                  <a:lnTo>
                    <a:pt x="0" y="10242"/>
                  </a:lnTo>
                  <a:lnTo>
                    <a:pt x="1127" y="10242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38" name="Google Shape;3710;p38">
              <a:extLst>
                <a:ext uri="{FF2B5EF4-FFF2-40B4-BE49-F238E27FC236}">
                  <a16:creationId xmlns:a16="http://schemas.microsoft.com/office/drawing/2014/main" id="{652DCC64-D910-FDA5-62F2-D04809601C17}"/>
                </a:ext>
              </a:extLst>
            </p:cNvPr>
            <p:cNvSpPr/>
            <p:nvPr/>
          </p:nvSpPr>
          <p:spPr>
            <a:xfrm>
              <a:off x="5079900" y="1314925"/>
              <a:ext cx="44475" cy="256075"/>
            </a:xfrm>
            <a:custGeom>
              <a:avLst/>
              <a:gdLst/>
              <a:ahLst/>
              <a:cxnLst/>
              <a:rect l="l" t="t" r="r" b="b"/>
              <a:pathLst>
                <a:path w="1779" h="10243" extrusionOk="0">
                  <a:moveTo>
                    <a:pt x="1" y="0"/>
                  </a:moveTo>
                  <a:lnTo>
                    <a:pt x="126" y="25"/>
                  </a:lnTo>
                  <a:lnTo>
                    <a:pt x="226" y="50"/>
                  </a:lnTo>
                  <a:lnTo>
                    <a:pt x="326" y="126"/>
                  </a:lnTo>
                  <a:lnTo>
                    <a:pt x="427" y="201"/>
                  </a:lnTo>
                  <a:lnTo>
                    <a:pt x="502" y="276"/>
                  </a:lnTo>
                  <a:lnTo>
                    <a:pt x="552" y="376"/>
                  </a:lnTo>
                  <a:lnTo>
                    <a:pt x="602" y="501"/>
                  </a:lnTo>
                  <a:lnTo>
                    <a:pt x="602" y="626"/>
                  </a:lnTo>
                  <a:lnTo>
                    <a:pt x="602" y="9641"/>
                  </a:lnTo>
                  <a:lnTo>
                    <a:pt x="602" y="9742"/>
                  </a:lnTo>
                  <a:lnTo>
                    <a:pt x="552" y="9867"/>
                  </a:lnTo>
                  <a:lnTo>
                    <a:pt x="502" y="9967"/>
                  </a:lnTo>
                  <a:lnTo>
                    <a:pt x="427" y="10067"/>
                  </a:lnTo>
                  <a:lnTo>
                    <a:pt x="326" y="10142"/>
                  </a:lnTo>
                  <a:lnTo>
                    <a:pt x="226" y="10192"/>
                  </a:lnTo>
                  <a:lnTo>
                    <a:pt x="126" y="10217"/>
                  </a:lnTo>
                  <a:lnTo>
                    <a:pt x="1" y="10242"/>
                  </a:lnTo>
                  <a:lnTo>
                    <a:pt x="1153" y="10242"/>
                  </a:lnTo>
                  <a:lnTo>
                    <a:pt x="1278" y="10217"/>
                  </a:lnTo>
                  <a:lnTo>
                    <a:pt x="1403" y="10192"/>
                  </a:lnTo>
                  <a:lnTo>
                    <a:pt x="1503" y="10142"/>
                  </a:lnTo>
                  <a:lnTo>
                    <a:pt x="1579" y="10067"/>
                  </a:lnTo>
                  <a:lnTo>
                    <a:pt x="1654" y="9967"/>
                  </a:lnTo>
                  <a:lnTo>
                    <a:pt x="1729" y="9867"/>
                  </a:lnTo>
                  <a:lnTo>
                    <a:pt x="1754" y="9742"/>
                  </a:lnTo>
                  <a:lnTo>
                    <a:pt x="1779" y="9641"/>
                  </a:lnTo>
                  <a:lnTo>
                    <a:pt x="1779" y="626"/>
                  </a:lnTo>
                  <a:lnTo>
                    <a:pt x="1754" y="501"/>
                  </a:lnTo>
                  <a:lnTo>
                    <a:pt x="1729" y="376"/>
                  </a:lnTo>
                  <a:lnTo>
                    <a:pt x="1654" y="276"/>
                  </a:lnTo>
                  <a:lnTo>
                    <a:pt x="1579" y="201"/>
                  </a:lnTo>
                  <a:lnTo>
                    <a:pt x="1503" y="126"/>
                  </a:lnTo>
                  <a:lnTo>
                    <a:pt x="1403" y="50"/>
                  </a:lnTo>
                  <a:lnTo>
                    <a:pt x="1278" y="25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rgbClr val="FFE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39" name="Google Shape;3711;p38">
              <a:extLst>
                <a:ext uri="{FF2B5EF4-FFF2-40B4-BE49-F238E27FC236}">
                  <a16:creationId xmlns:a16="http://schemas.microsoft.com/office/drawing/2014/main" id="{B22A0BC8-DEE8-3C11-EB13-5314D33CF7E7}"/>
                </a:ext>
              </a:extLst>
            </p:cNvPr>
            <p:cNvSpPr/>
            <p:nvPr/>
          </p:nvSpPr>
          <p:spPr>
            <a:xfrm>
              <a:off x="4750000" y="1531525"/>
              <a:ext cx="374375" cy="39475"/>
            </a:xfrm>
            <a:custGeom>
              <a:avLst/>
              <a:gdLst/>
              <a:ahLst/>
              <a:cxnLst/>
              <a:rect l="l" t="t" r="r" b="b"/>
              <a:pathLst>
                <a:path w="14975" h="1579" extrusionOk="0">
                  <a:moveTo>
                    <a:pt x="0" y="1"/>
                  </a:moveTo>
                  <a:lnTo>
                    <a:pt x="0" y="977"/>
                  </a:lnTo>
                  <a:lnTo>
                    <a:pt x="0" y="1078"/>
                  </a:lnTo>
                  <a:lnTo>
                    <a:pt x="25" y="1203"/>
                  </a:lnTo>
                  <a:lnTo>
                    <a:pt x="100" y="1303"/>
                  </a:lnTo>
                  <a:lnTo>
                    <a:pt x="175" y="1403"/>
                  </a:lnTo>
                  <a:lnTo>
                    <a:pt x="250" y="1478"/>
                  </a:lnTo>
                  <a:lnTo>
                    <a:pt x="351" y="1528"/>
                  </a:lnTo>
                  <a:lnTo>
                    <a:pt x="476" y="1553"/>
                  </a:lnTo>
                  <a:lnTo>
                    <a:pt x="601" y="1578"/>
                  </a:lnTo>
                  <a:lnTo>
                    <a:pt x="14349" y="1578"/>
                  </a:lnTo>
                  <a:lnTo>
                    <a:pt x="14474" y="1553"/>
                  </a:lnTo>
                  <a:lnTo>
                    <a:pt x="14599" y="1528"/>
                  </a:lnTo>
                  <a:lnTo>
                    <a:pt x="14699" y="1478"/>
                  </a:lnTo>
                  <a:lnTo>
                    <a:pt x="14775" y="1403"/>
                  </a:lnTo>
                  <a:lnTo>
                    <a:pt x="14850" y="1303"/>
                  </a:lnTo>
                  <a:lnTo>
                    <a:pt x="14925" y="1203"/>
                  </a:lnTo>
                  <a:lnTo>
                    <a:pt x="14950" y="1078"/>
                  </a:lnTo>
                  <a:lnTo>
                    <a:pt x="14975" y="977"/>
                  </a:lnTo>
                  <a:lnTo>
                    <a:pt x="149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40" name="Google Shape;3712;p38">
              <a:extLst>
                <a:ext uri="{FF2B5EF4-FFF2-40B4-BE49-F238E27FC236}">
                  <a16:creationId xmlns:a16="http://schemas.microsoft.com/office/drawing/2014/main" id="{4B94728D-F8AA-C3E0-E8B5-710583F33A47}"/>
                </a:ext>
              </a:extLst>
            </p:cNvPr>
            <p:cNvSpPr/>
            <p:nvPr/>
          </p:nvSpPr>
          <p:spPr>
            <a:xfrm>
              <a:off x="5079900" y="1531525"/>
              <a:ext cx="44475" cy="39475"/>
            </a:xfrm>
            <a:custGeom>
              <a:avLst/>
              <a:gdLst/>
              <a:ahLst/>
              <a:cxnLst/>
              <a:rect l="l" t="t" r="r" b="b"/>
              <a:pathLst>
                <a:path w="1779" h="1579" extrusionOk="0">
                  <a:moveTo>
                    <a:pt x="602" y="1"/>
                  </a:moveTo>
                  <a:lnTo>
                    <a:pt x="602" y="977"/>
                  </a:lnTo>
                  <a:lnTo>
                    <a:pt x="602" y="1078"/>
                  </a:lnTo>
                  <a:lnTo>
                    <a:pt x="552" y="1203"/>
                  </a:lnTo>
                  <a:lnTo>
                    <a:pt x="502" y="1303"/>
                  </a:lnTo>
                  <a:lnTo>
                    <a:pt x="427" y="1403"/>
                  </a:lnTo>
                  <a:lnTo>
                    <a:pt x="326" y="1478"/>
                  </a:lnTo>
                  <a:lnTo>
                    <a:pt x="226" y="1528"/>
                  </a:lnTo>
                  <a:lnTo>
                    <a:pt x="126" y="1553"/>
                  </a:lnTo>
                  <a:lnTo>
                    <a:pt x="1" y="1578"/>
                  </a:lnTo>
                  <a:lnTo>
                    <a:pt x="1153" y="1578"/>
                  </a:lnTo>
                  <a:lnTo>
                    <a:pt x="1278" y="1553"/>
                  </a:lnTo>
                  <a:lnTo>
                    <a:pt x="1403" y="1528"/>
                  </a:lnTo>
                  <a:lnTo>
                    <a:pt x="1503" y="1478"/>
                  </a:lnTo>
                  <a:lnTo>
                    <a:pt x="1579" y="1403"/>
                  </a:lnTo>
                  <a:lnTo>
                    <a:pt x="1654" y="1303"/>
                  </a:lnTo>
                  <a:lnTo>
                    <a:pt x="1729" y="1203"/>
                  </a:lnTo>
                  <a:lnTo>
                    <a:pt x="1754" y="1078"/>
                  </a:lnTo>
                  <a:lnTo>
                    <a:pt x="1779" y="977"/>
                  </a:lnTo>
                  <a:lnTo>
                    <a:pt x="17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41" name="Google Shape;3713;p38">
              <a:extLst>
                <a:ext uri="{FF2B5EF4-FFF2-40B4-BE49-F238E27FC236}">
                  <a16:creationId xmlns:a16="http://schemas.microsoft.com/office/drawing/2014/main" id="{2858A205-CE01-903E-8526-A13A6F42A460}"/>
                </a:ext>
              </a:extLst>
            </p:cNvPr>
            <p:cNvSpPr/>
            <p:nvPr/>
          </p:nvSpPr>
          <p:spPr>
            <a:xfrm>
              <a:off x="4789425" y="1385050"/>
              <a:ext cx="143400" cy="113950"/>
            </a:xfrm>
            <a:custGeom>
              <a:avLst/>
              <a:gdLst/>
              <a:ahLst/>
              <a:cxnLst/>
              <a:rect l="l" t="t" r="r" b="b"/>
              <a:pathLst>
                <a:path w="5736" h="4558" extrusionOk="0">
                  <a:moveTo>
                    <a:pt x="5735" y="0"/>
                  </a:moveTo>
                  <a:lnTo>
                    <a:pt x="4158" y="1878"/>
                  </a:lnTo>
                  <a:lnTo>
                    <a:pt x="3607" y="1427"/>
                  </a:lnTo>
                  <a:lnTo>
                    <a:pt x="2630" y="2529"/>
                  </a:lnTo>
                  <a:lnTo>
                    <a:pt x="1403" y="2028"/>
                  </a:lnTo>
                  <a:lnTo>
                    <a:pt x="1" y="2855"/>
                  </a:lnTo>
                  <a:lnTo>
                    <a:pt x="1" y="4558"/>
                  </a:lnTo>
                  <a:lnTo>
                    <a:pt x="5735" y="4558"/>
                  </a:lnTo>
                  <a:lnTo>
                    <a:pt x="57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42" name="Google Shape;3714;p38">
              <a:extLst>
                <a:ext uri="{FF2B5EF4-FFF2-40B4-BE49-F238E27FC236}">
                  <a16:creationId xmlns:a16="http://schemas.microsoft.com/office/drawing/2014/main" id="{77B64767-B6F1-EB35-0710-24F410CDDE80}"/>
                </a:ext>
              </a:extLst>
            </p:cNvPr>
            <p:cNvSpPr/>
            <p:nvPr/>
          </p:nvSpPr>
          <p:spPr>
            <a:xfrm>
              <a:off x="4913375" y="1385050"/>
              <a:ext cx="19450" cy="113950"/>
            </a:xfrm>
            <a:custGeom>
              <a:avLst/>
              <a:gdLst/>
              <a:ahLst/>
              <a:cxnLst/>
              <a:rect l="l" t="t" r="r" b="b"/>
              <a:pathLst>
                <a:path w="778" h="4558" extrusionOk="0">
                  <a:moveTo>
                    <a:pt x="777" y="0"/>
                  </a:moveTo>
                  <a:lnTo>
                    <a:pt x="1" y="902"/>
                  </a:lnTo>
                  <a:lnTo>
                    <a:pt x="1" y="4558"/>
                  </a:lnTo>
                  <a:lnTo>
                    <a:pt x="777" y="4558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43" name="Google Shape;3715;p38">
              <a:extLst>
                <a:ext uri="{FF2B5EF4-FFF2-40B4-BE49-F238E27FC236}">
                  <a16:creationId xmlns:a16="http://schemas.microsoft.com/office/drawing/2014/main" id="{4ED08E92-38E1-5560-E822-1AF83D56F46A}"/>
                </a:ext>
              </a:extLst>
            </p:cNvPr>
            <p:cNvSpPr/>
            <p:nvPr/>
          </p:nvSpPr>
          <p:spPr>
            <a:xfrm>
              <a:off x="5007925" y="1344975"/>
              <a:ext cx="84525" cy="84525"/>
            </a:xfrm>
            <a:custGeom>
              <a:avLst/>
              <a:gdLst/>
              <a:ahLst/>
              <a:cxnLst/>
              <a:rect l="l" t="t" r="r" b="b"/>
              <a:pathLst>
                <a:path w="3381" h="3381" extrusionOk="0">
                  <a:moveTo>
                    <a:pt x="1528" y="0"/>
                  </a:moveTo>
                  <a:lnTo>
                    <a:pt x="1352" y="25"/>
                  </a:lnTo>
                  <a:lnTo>
                    <a:pt x="1202" y="76"/>
                  </a:lnTo>
                  <a:lnTo>
                    <a:pt x="1052" y="126"/>
                  </a:lnTo>
                  <a:lnTo>
                    <a:pt x="902" y="201"/>
                  </a:lnTo>
                  <a:lnTo>
                    <a:pt x="751" y="276"/>
                  </a:lnTo>
                  <a:lnTo>
                    <a:pt x="626" y="376"/>
                  </a:lnTo>
                  <a:lnTo>
                    <a:pt x="501" y="501"/>
                  </a:lnTo>
                  <a:lnTo>
                    <a:pt x="401" y="601"/>
                  </a:lnTo>
                  <a:lnTo>
                    <a:pt x="301" y="752"/>
                  </a:lnTo>
                  <a:lnTo>
                    <a:pt x="226" y="877"/>
                  </a:lnTo>
                  <a:lnTo>
                    <a:pt x="150" y="1027"/>
                  </a:lnTo>
                  <a:lnTo>
                    <a:pt x="75" y="1177"/>
                  </a:lnTo>
                  <a:lnTo>
                    <a:pt x="50" y="1353"/>
                  </a:lnTo>
                  <a:lnTo>
                    <a:pt x="25" y="1503"/>
                  </a:lnTo>
                  <a:lnTo>
                    <a:pt x="0" y="1678"/>
                  </a:lnTo>
                  <a:lnTo>
                    <a:pt x="25" y="1853"/>
                  </a:lnTo>
                  <a:lnTo>
                    <a:pt x="50" y="2029"/>
                  </a:lnTo>
                  <a:lnTo>
                    <a:pt x="75" y="2179"/>
                  </a:lnTo>
                  <a:lnTo>
                    <a:pt x="150" y="2329"/>
                  </a:lnTo>
                  <a:lnTo>
                    <a:pt x="226" y="2480"/>
                  </a:lnTo>
                  <a:lnTo>
                    <a:pt x="301" y="2630"/>
                  </a:lnTo>
                  <a:lnTo>
                    <a:pt x="401" y="2755"/>
                  </a:lnTo>
                  <a:lnTo>
                    <a:pt x="501" y="2880"/>
                  </a:lnTo>
                  <a:lnTo>
                    <a:pt x="626" y="2980"/>
                  </a:lnTo>
                  <a:lnTo>
                    <a:pt x="751" y="3080"/>
                  </a:lnTo>
                  <a:lnTo>
                    <a:pt x="902" y="3156"/>
                  </a:lnTo>
                  <a:lnTo>
                    <a:pt x="1052" y="3231"/>
                  </a:lnTo>
                  <a:lnTo>
                    <a:pt x="1202" y="3306"/>
                  </a:lnTo>
                  <a:lnTo>
                    <a:pt x="1352" y="3331"/>
                  </a:lnTo>
                  <a:lnTo>
                    <a:pt x="1528" y="3356"/>
                  </a:lnTo>
                  <a:lnTo>
                    <a:pt x="1703" y="3381"/>
                  </a:lnTo>
                  <a:lnTo>
                    <a:pt x="1878" y="3356"/>
                  </a:lnTo>
                  <a:lnTo>
                    <a:pt x="2029" y="3331"/>
                  </a:lnTo>
                  <a:lnTo>
                    <a:pt x="2204" y="3306"/>
                  </a:lnTo>
                  <a:lnTo>
                    <a:pt x="2354" y="3231"/>
                  </a:lnTo>
                  <a:lnTo>
                    <a:pt x="2504" y="3156"/>
                  </a:lnTo>
                  <a:lnTo>
                    <a:pt x="2630" y="3080"/>
                  </a:lnTo>
                  <a:lnTo>
                    <a:pt x="2780" y="2980"/>
                  </a:lnTo>
                  <a:lnTo>
                    <a:pt x="2880" y="2880"/>
                  </a:lnTo>
                  <a:lnTo>
                    <a:pt x="3005" y="2755"/>
                  </a:lnTo>
                  <a:lnTo>
                    <a:pt x="3105" y="2630"/>
                  </a:lnTo>
                  <a:lnTo>
                    <a:pt x="3180" y="2480"/>
                  </a:lnTo>
                  <a:lnTo>
                    <a:pt x="3256" y="2329"/>
                  </a:lnTo>
                  <a:lnTo>
                    <a:pt x="3306" y="2179"/>
                  </a:lnTo>
                  <a:lnTo>
                    <a:pt x="3356" y="2029"/>
                  </a:lnTo>
                  <a:lnTo>
                    <a:pt x="3381" y="1853"/>
                  </a:lnTo>
                  <a:lnTo>
                    <a:pt x="3381" y="1678"/>
                  </a:lnTo>
                  <a:lnTo>
                    <a:pt x="3381" y="1503"/>
                  </a:lnTo>
                  <a:lnTo>
                    <a:pt x="3356" y="1353"/>
                  </a:lnTo>
                  <a:lnTo>
                    <a:pt x="3306" y="1177"/>
                  </a:lnTo>
                  <a:lnTo>
                    <a:pt x="3256" y="1027"/>
                  </a:lnTo>
                  <a:lnTo>
                    <a:pt x="3180" y="877"/>
                  </a:lnTo>
                  <a:lnTo>
                    <a:pt x="3105" y="752"/>
                  </a:lnTo>
                  <a:lnTo>
                    <a:pt x="3005" y="601"/>
                  </a:lnTo>
                  <a:lnTo>
                    <a:pt x="2880" y="501"/>
                  </a:lnTo>
                  <a:lnTo>
                    <a:pt x="2780" y="376"/>
                  </a:lnTo>
                  <a:lnTo>
                    <a:pt x="2630" y="276"/>
                  </a:lnTo>
                  <a:lnTo>
                    <a:pt x="2504" y="201"/>
                  </a:lnTo>
                  <a:lnTo>
                    <a:pt x="2354" y="126"/>
                  </a:lnTo>
                  <a:lnTo>
                    <a:pt x="2204" y="76"/>
                  </a:lnTo>
                  <a:lnTo>
                    <a:pt x="2029" y="25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44" name="Google Shape;3716;p38">
              <a:extLst>
                <a:ext uri="{FF2B5EF4-FFF2-40B4-BE49-F238E27FC236}">
                  <a16:creationId xmlns:a16="http://schemas.microsoft.com/office/drawing/2014/main" id="{7E6CC3E4-8F9C-C857-DB81-F1DC3028B592}"/>
                </a:ext>
              </a:extLst>
            </p:cNvPr>
            <p:cNvSpPr/>
            <p:nvPr/>
          </p:nvSpPr>
          <p:spPr>
            <a:xfrm>
              <a:off x="5037975" y="1344975"/>
              <a:ext cx="54475" cy="84525"/>
            </a:xfrm>
            <a:custGeom>
              <a:avLst/>
              <a:gdLst/>
              <a:ahLst/>
              <a:cxnLst/>
              <a:rect l="l" t="t" r="r" b="b"/>
              <a:pathLst>
                <a:path w="2179" h="3381" extrusionOk="0">
                  <a:moveTo>
                    <a:pt x="501" y="0"/>
                  </a:moveTo>
                  <a:lnTo>
                    <a:pt x="226" y="25"/>
                  </a:lnTo>
                  <a:lnTo>
                    <a:pt x="0" y="76"/>
                  </a:lnTo>
                  <a:lnTo>
                    <a:pt x="150" y="101"/>
                  </a:lnTo>
                  <a:lnTo>
                    <a:pt x="301" y="126"/>
                  </a:lnTo>
                  <a:lnTo>
                    <a:pt x="576" y="226"/>
                  </a:lnTo>
                  <a:lnTo>
                    <a:pt x="852" y="376"/>
                  </a:lnTo>
                  <a:lnTo>
                    <a:pt x="1077" y="576"/>
                  </a:lnTo>
                  <a:lnTo>
                    <a:pt x="1252" y="802"/>
                  </a:lnTo>
                  <a:lnTo>
                    <a:pt x="1402" y="1077"/>
                  </a:lnTo>
                  <a:lnTo>
                    <a:pt x="1503" y="1378"/>
                  </a:lnTo>
                  <a:lnTo>
                    <a:pt x="1503" y="1528"/>
                  </a:lnTo>
                  <a:lnTo>
                    <a:pt x="1528" y="1678"/>
                  </a:lnTo>
                  <a:lnTo>
                    <a:pt x="1503" y="1853"/>
                  </a:lnTo>
                  <a:lnTo>
                    <a:pt x="1503" y="2004"/>
                  </a:lnTo>
                  <a:lnTo>
                    <a:pt x="1402" y="2304"/>
                  </a:lnTo>
                  <a:lnTo>
                    <a:pt x="1252" y="2555"/>
                  </a:lnTo>
                  <a:lnTo>
                    <a:pt x="1077" y="2805"/>
                  </a:lnTo>
                  <a:lnTo>
                    <a:pt x="852" y="3005"/>
                  </a:lnTo>
                  <a:lnTo>
                    <a:pt x="576" y="3156"/>
                  </a:lnTo>
                  <a:lnTo>
                    <a:pt x="301" y="3256"/>
                  </a:lnTo>
                  <a:lnTo>
                    <a:pt x="150" y="3281"/>
                  </a:lnTo>
                  <a:lnTo>
                    <a:pt x="0" y="3306"/>
                  </a:lnTo>
                  <a:lnTo>
                    <a:pt x="226" y="3356"/>
                  </a:lnTo>
                  <a:lnTo>
                    <a:pt x="501" y="3381"/>
                  </a:lnTo>
                  <a:lnTo>
                    <a:pt x="676" y="3356"/>
                  </a:lnTo>
                  <a:lnTo>
                    <a:pt x="827" y="3331"/>
                  </a:lnTo>
                  <a:lnTo>
                    <a:pt x="1002" y="3306"/>
                  </a:lnTo>
                  <a:lnTo>
                    <a:pt x="1152" y="3231"/>
                  </a:lnTo>
                  <a:lnTo>
                    <a:pt x="1302" y="3156"/>
                  </a:lnTo>
                  <a:lnTo>
                    <a:pt x="1428" y="3080"/>
                  </a:lnTo>
                  <a:lnTo>
                    <a:pt x="1578" y="2980"/>
                  </a:lnTo>
                  <a:lnTo>
                    <a:pt x="1678" y="2880"/>
                  </a:lnTo>
                  <a:lnTo>
                    <a:pt x="1803" y="2755"/>
                  </a:lnTo>
                  <a:lnTo>
                    <a:pt x="1903" y="2630"/>
                  </a:lnTo>
                  <a:lnTo>
                    <a:pt x="1978" y="2480"/>
                  </a:lnTo>
                  <a:lnTo>
                    <a:pt x="2054" y="2329"/>
                  </a:lnTo>
                  <a:lnTo>
                    <a:pt x="2104" y="2179"/>
                  </a:lnTo>
                  <a:lnTo>
                    <a:pt x="2154" y="2029"/>
                  </a:lnTo>
                  <a:lnTo>
                    <a:pt x="2179" y="1853"/>
                  </a:lnTo>
                  <a:lnTo>
                    <a:pt x="2179" y="1678"/>
                  </a:lnTo>
                  <a:lnTo>
                    <a:pt x="2179" y="1503"/>
                  </a:lnTo>
                  <a:lnTo>
                    <a:pt x="2154" y="1353"/>
                  </a:lnTo>
                  <a:lnTo>
                    <a:pt x="2104" y="1177"/>
                  </a:lnTo>
                  <a:lnTo>
                    <a:pt x="2054" y="1027"/>
                  </a:lnTo>
                  <a:lnTo>
                    <a:pt x="1978" y="877"/>
                  </a:lnTo>
                  <a:lnTo>
                    <a:pt x="1903" y="752"/>
                  </a:lnTo>
                  <a:lnTo>
                    <a:pt x="1803" y="601"/>
                  </a:lnTo>
                  <a:lnTo>
                    <a:pt x="1678" y="501"/>
                  </a:lnTo>
                  <a:lnTo>
                    <a:pt x="1578" y="376"/>
                  </a:lnTo>
                  <a:lnTo>
                    <a:pt x="1428" y="276"/>
                  </a:lnTo>
                  <a:lnTo>
                    <a:pt x="1302" y="201"/>
                  </a:lnTo>
                  <a:lnTo>
                    <a:pt x="1152" y="126"/>
                  </a:lnTo>
                  <a:lnTo>
                    <a:pt x="1002" y="76"/>
                  </a:lnTo>
                  <a:lnTo>
                    <a:pt x="827" y="25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45" name="Google Shape;3717;p38">
              <a:extLst>
                <a:ext uri="{FF2B5EF4-FFF2-40B4-BE49-F238E27FC236}">
                  <a16:creationId xmlns:a16="http://schemas.microsoft.com/office/drawing/2014/main" id="{CD7DCB44-54E5-728D-115C-22908DA96608}"/>
                </a:ext>
              </a:extLst>
            </p:cNvPr>
            <p:cNvSpPr/>
            <p:nvPr/>
          </p:nvSpPr>
          <p:spPr>
            <a:xfrm>
              <a:off x="4744350" y="1309300"/>
              <a:ext cx="385675" cy="354350"/>
            </a:xfrm>
            <a:custGeom>
              <a:avLst/>
              <a:gdLst/>
              <a:ahLst/>
              <a:cxnLst/>
              <a:rect l="l" t="t" r="r" b="b"/>
              <a:pathLst>
                <a:path w="15427" h="14174" extrusionOk="0">
                  <a:moveTo>
                    <a:pt x="14575" y="451"/>
                  </a:moveTo>
                  <a:lnTo>
                    <a:pt x="14650" y="476"/>
                  </a:lnTo>
                  <a:lnTo>
                    <a:pt x="14725" y="501"/>
                  </a:lnTo>
                  <a:lnTo>
                    <a:pt x="14850" y="576"/>
                  </a:lnTo>
                  <a:lnTo>
                    <a:pt x="14925" y="701"/>
                  </a:lnTo>
                  <a:lnTo>
                    <a:pt x="14950" y="776"/>
                  </a:lnTo>
                  <a:lnTo>
                    <a:pt x="14976" y="851"/>
                  </a:lnTo>
                  <a:lnTo>
                    <a:pt x="14976" y="8664"/>
                  </a:lnTo>
                  <a:lnTo>
                    <a:pt x="13072" y="8664"/>
                  </a:lnTo>
                  <a:lnTo>
                    <a:pt x="12997" y="8714"/>
                  </a:lnTo>
                  <a:lnTo>
                    <a:pt x="12947" y="8790"/>
                  </a:lnTo>
                  <a:lnTo>
                    <a:pt x="12922" y="8890"/>
                  </a:lnTo>
                  <a:lnTo>
                    <a:pt x="12947" y="8965"/>
                  </a:lnTo>
                  <a:lnTo>
                    <a:pt x="12997" y="9040"/>
                  </a:lnTo>
                  <a:lnTo>
                    <a:pt x="13072" y="9090"/>
                  </a:lnTo>
                  <a:lnTo>
                    <a:pt x="13147" y="9115"/>
                  </a:lnTo>
                  <a:lnTo>
                    <a:pt x="14976" y="9115"/>
                  </a:lnTo>
                  <a:lnTo>
                    <a:pt x="14976" y="9866"/>
                  </a:lnTo>
                  <a:lnTo>
                    <a:pt x="14950" y="9941"/>
                  </a:lnTo>
                  <a:lnTo>
                    <a:pt x="14925" y="9992"/>
                  </a:lnTo>
                  <a:lnTo>
                    <a:pt x="14850" y="10117"/>
                  </a:lnTo>
                  <a:lnTo>
                    <a:pt x="14725" y="10217"/>
                  </a:lnTo>
                  <a:lnTo>
                    <a:pt x="14650" y="10242"/>
                  </a:lnTo>
                  <a:lnTo>
                    <a:pt x="752" y="10242"/>
                  </a:lnTo>
                  <a:lnTo>
                    <a:pt x="677" y="10217"/>
                  </a:lnTo>
                  <a:lnTo>
                    <a:pt x="552" y="10117"/>
                  </a:lnTo>
                  <a:lnTo>
                    <a:pt x="476" y="9992"/>
                  </a:lnTo>
                  <a:lnTo>
                    <a:pt x="451" y="9941"/>
                  </a:lnTo>
                  <a:lnTo>
                    <a:pt x="451" y="9866"/>
                  </a:lnTo>
                  <a:lnTo>
                    <a:pt x="451" y="9115"/>
                  </a:lnTo>
                  <a:lnTo>
                    <a:pt x="12146" y="9115"/>
                  </a:lnTo>
                  <a:lnTo>
                    <a:pt x="12221" y="9090"/>
                  </a:lnTo>
                  <a:lnTo>
                    <a:pt x="12296" y="9040"/>
                  </a:lnTo>
                  <a:lnTo>
                    <a:pt x="12346" y="8965"/>
                  </a:lnTo>
                  <a:lnTo>
                    <a:pt x="12371" y="8890"/>
                  </a:lnTo>
                  <a:lnTo>
                    <a:pt x="12346" y="8790"/>
                  </a:lnTo>
                  <a:lnTo>
                    <a:pt x="12296" y="8714"/>
                  </a:lnTo>
                  <a:lnTo>
                    <a:pt x="12221" y="8664"/>
                  </a:lnTo>
                  <a:lnTo>
                    <a:pt x="9466" y="8664"/>
                  </a:lnTo>
                  <a:lnTo>
                    <a:pt x="9466" y="451"/>
                  </a:lnTo>
                  <a:close/>
                  <a:moveTo>
                    <a:pt x="8139" y="10693"/>
                  </a:moveTo>
                  <a:lnTo>
                    <a:pt x="8139" y="10968"/>
                  </a:lnTo>
                  <a:lnTo>
                    <a:pt x="8139" y="11068"/>
                  </a:lnTo>
                  <a:lnTo>
                    <a:pt x="8114" y="11143"/>
                  </a:lnTo>
                  <a:lnTo>
                    <a:pt x="8064" y="11219"/>
                  </a:lnTo>
                  <a:lnTo>
                    <a:pt x="8014" y="11294"/>
                  </a:lnTo>
                  <a:lnTo>
                    <a:pt x="7939" y="11344"/>
                  </a:lnTo>
                  <a:lnTo>
                    <a:pt x="7864" y="11369"/>
                  </a:lnTo>
                  <a:lnTo>
                    <a:pt x="7789" y="11394"/>
                  </a:lnTo>
                  <a:lnTo>
                    <a:pt x="7713" y="11419"/>
                  </a:lnTo>
                  <a:lnTo>
                    <a:pt x="7613" y="11394"/>
                  </a:lnTo>
                  <a:lnTo>
                    <a:pt x="7538" y="11369"/>
                  </a:lnTo>
                  <a:lnTo>
                    <a:pt x="7463" y="11344"/>
                  </a:lnTo>
                  <a:lnTo>
                    <a:pt x="7388" y="11294"/>
                  </a:lnTo>
                  <a:lnTo>
                    <a:pt x="7338" y="11219"/>
                  </a:lnTo>
                  <a:lnTo>
                    <a:pt x="7313" y="11143"/>
                  </a:lnTo>
                  <a:lnTo>
                    <a:pt x="7288" y="11068"/>
                  </a:lnTo>
                  <a:lnTo>
                    <a:pt x="7263" y="10968"/>
                  </a:lnTo>
                  <a:lnTo>
                    <a:pt x="7263" y="10693"/>
                  </a:lnTo>
                  <a:close/>
                  <a:moveTo>
                    <a:pt x="9241" y="10693"/>
                  </a:moveTo>
                  <a:lnTo>
                    <a:pt x="9416" y="12546"/>
                  </a:lnTo>
                  <a:lnTo>
                    <a:pt x="6011" y="12546"/>
                  </a:lnTo>
                  <a:lnTo>
                    <a:pt x="6161" y="10693"/>
                  </a:lnTo>
                  <a:lnTo>
                    <a:pt x="6812" y="10693"/>
                  </a:lnTo>
                  <a:lnTo>
                    <a:pt x="6812" y="10968"/>
                  </a:lnTo>
                  <a:lnTo>
                    <a:pt x="6837" y="11169"/>
                  </a:lnTo>
                  <a:lnTo>
                    <a:pt x="6887" y="11319"/>
                  </a:lnTo>
                  <a:lnTo>
                    <a:pt x="6962" y="11469"/>
                  </a:lnTo>
                  <a:lnTo>
                    <a:pt x="7087" y="11594"/>
                  </a:lnTo>
                  <a:lnTo>
                    <a:pt x="7213" y="11719"/>
                  </a:lnTo>
                  <a:lnTo>
                    <a:pt x="7363" y="11795"/>
                  </a:lnTo>
                  <a:lnTo>
                    <a:pt x="7513" y="11845"/>
                  </a:lnTo>
                  <a:lnTo>
                    <a:pt x="7713" y="11870"/>
                  </a:lnTo>
                  <a:lnTo>
                    <a:pt x="7889" y="11845"/>
                  </a:lnTo>
                  <a:lnTo>
                    <a:pt x="8039" y="11795"/>
                  </a:lnTo>
                  <a:lnTo>
                    <a:pt x="8189" y="11719"/>
                  </a:lnTo>
                  <a:lnTo>
                    <a:pt x="8339" y="11594"/>
                  </a:lnTo>
                  <a:lnTo>
                    <a:pt x="8440" y="11469"/>
                  </a:lnTo>
                  <a:lnTo>
                    <a:pt x="8515" y="11319"/>
                  </a:lnTo>
                  <a:lnTo>
                    <a:pt x="8565" y="11169"/>
                  </a:lnTo>
                  <a:lnTo>
                    <a:pt x="8590" y="10968"/>
                  </a:lnTo>
                  <a:lnTo>
                    <a:pt x="8590" y="10693"/>
                  </a:lnTo>
                  <a:close/>
                  <a:moveTo>
                    <a:pt x="10443" y="12997"/>
                  </a:moveTo>
                  <a:lnTo>
                    <a:pt x="10493" y="13022"/>
                  </a:lnTo>
                  <a:lnTo>
                    <a:pt x="10518" y="13072"/>
                  </a:lnTo>
                  <a:lnTo>
                    <a:pt x="10518" y="13648"/>
                  </a:lnTo>
                  <a:lnTo>
                    <a:pt x="10493" y="13698"/>
                  </a:lnTo>
                  <a:lnTo>
                    <a:pt x="10443" y="13723"/>
                  </a:lnTo>
                  <a:lnTo>
                    <a:pt x="4984" y="13723"/>
                  </a:lnTo>
                  <a:lnTo>
                    <a:pt x="4909" y="13698"/>
                  </a:lnTo>
                  <a:lnTo>
                    <a:pt x="4884" y="13648"/>
                  </a:lnTo>
                  <a:lnTo>
                    <a:pt x="4884" y="13072"/>
                  </a:lnTo>
                  <a:lnTo>
                    <a:pt x="4909" y="13022"/>
                  </a:lnTo>
                  <a:lnTo>
                    <a:pt x="4984" y="12997"/>
                  </a:lnTo>
                  <a:close/>
                  <a:moveTo>
                    <a:pt x="827" y="0"/>
                  </a:moveTo>
                  <a:lnTo>
                    <a:pt x="652" y="25"/>
                  </a:lnTo>
                  <a:lnTo>
                    <a:pt x="501" y="75"/>
                  </a:lnTo>
                  <a:lnTo>
                    <a:pt x="351" y="150"/>
                  </a:lnTo>
                  <a:lnTo>
                    <a:pt x="226" y="250"/>
                  </a:lnTo>
                  <a:lnTo>
                    <a:pt x="126" y="376"/>
                  </a:lnTo>
                  <a:lnTo>
                    <a:pt x="51" y="526"/>
                  </a:lnTo>
                  <a:lnTo>
                    <a:pt x="1" y="676"/>
                  </a:lnTo>
                  <a:lnTo>
                    <a:pt x="1" y="851"/>
                  </a:lnTo>
                  <a:lnTo>
                    <a:pt x="1" y="2279"/>
                  </a:lnTo>
                  <a:lnTo>
                    <a:pt x="1" y="2354"/>
                  </a:lnTo>
                  <a:lnTo>
                    <a:pt x="51" y="2429"/>
                  </a:lnTo>
                  <a:lnTo>
                    <a:pt x="126" y="2479"/>
                  </a:lnTo>
                  <a:lnTo>
                    <a:pt x="226" y="2504"/>
                  </a:lnTo>
                  <a:lnTo>
                    <a:pt x="301" y="2479"/>
                  </a:lnTo>
                  <a:lnTo>
                    <a:pt x="376" y="2429"/>
                  </a:lnTo>
                  <a:lnTo>
                    <a:pt x="426" y="2354"/>
                  </a:lnTo>
                  <a:lnTo>
                    <a:pt x="451" y="2279"/>
                  </a:lnTo>
                  <a:lnTo>
                    <a:pt x="451" y="851"/>
                  </a:lnTo>
                  <a:lnTo>
                    <a:pt x="451" y="776"/>
                  </a:lnTo>
                  <a:lnTo>
                    <a:pt x="476" y="701"/>
                  </a:lnTo>
                  <a:lnTo>
                    <a:pt x="552" y="576"/>
                  </a:lnTo>
                  <a:lnTo>
                    <a:pt x="677" y="501"/>
                  </a:lnTo>
                  <a:lnTo>
                    <a:pt x="752" y="476"/>
                  </a:lnTo>
                  <a:lnTo>
                    <a:pt x="827" y="451"/>
                  </a:lnTo>
                  <a:lnTo>
                    <a:pt x="9016" y="451"/>
                  </a:lnTo>
                  <a:lnTo>
                    <a:pt x="9016" y="8664"/>
                  </a:lnTo>
                  <a:lnTo>
                    <a:pt x="451" y="8664"/>
                  </a:lnTo>
                  <a:lnTo>
                    <a:pt x="451" y="3280"/>
                  </a:lnTo>
                  <a:lnTo>
                    <a:pt x="426" y="3180"/>
                  </a:lnTo>
                  <a:lnTo>
                    <a:pt x="376" y="3105"/>
                  </a:lnTo>
                  <a:lnTo>
                    <a:pt x="301" y="3055"/>
                  </a:lnTo>
                  <a:lnTo>
                    <a:pt x="126" y="3055"/>
                  </a:lnTo>
                  <a:lnTo>
                    <a:pt x="51" y="3105"/>
                  </a:lnTo>
                  <a:lnTo>
                    <a:pt x="1" y="3180"/>
                  </a:lnTo>
                  <a:lnTo>
                    <a:pt x="1" y="3280"/>
                  </a:lnTo>
                  <a:lnTo>
                    <a:pt x="1" y="9866"/>
                  </a:lnTo>
                  <a:lnTo>
                    <a:pt x="1" y="10017"/>
                  </a:lnTo>
                  <a:lnTo>
                    <a:pt x="51" y="10192"/>
                  </a:lnTo>
                  <a:lnTo>
                    <a:pt x="126" y="10317"/>
                  </a:lnTo>
                  <a:lnTo>
                    <a:pt x="226" y="10442"/>
                  </a:lnTo>
                  <a:lnTo>
                    <a:pt x="351" y="10542"/>
                  </a:lnTo>
                  <a:lnTo>
                    <a:pt x="501" y="10618"/>
                  </a:lnTo>
                  <a:lnTo>
                    <a:pt x="652" y="10668"/>
                  </a:lnTo>
                  <a:lnTo>
                    <a:pt x="827" y="10693"/>
                  </a:lnTo>
                  <a:lnTo>
                    <a:pt x="5710" y="10693"/>
                  </a:lnTo>
                  <a:lnTo>
                    <a:pt x="5535" y="12546"/>
                  </a:lnTo>
                  <a:lnTo>
                    <a:pt x="4984" y="12546"/>
                  </a:lnTo>
                  <a:lnTo>
                    <a:pt x="4859" y="12571"/>
                  </a:lnTo>
                  <a:lnTo>
                    <a:pt x="4759" y="12596"/>
                  </a:lnTo>
                  <a:lnTo>
                    <a:pt x="4683" y="12646"/>
                  </a:lnTo>
                  <a:lnTo>
                    <a:pt x="4608" y="12696"/>
                  </a:lnTo>
                  <a:lnTo>
                    <a:pt x="4533" y="12796"/>
                  </a:lnTo>
                  <a:lnTo>
                    <a:pt x="4483" y="12871"/>
                  </a:lnTo>
                  <a:lnTo>
                    <a:pt x="4458" y="12972"/>
                  </a:lnTo>
                  <a:lnTo>
                    <a:pt x="4433" y="13072"/>
                  </a:lnTo>
                  <a:lnTo>
                    <a:pt x="4433" y="13648"/>
                  </a:lnTo>
                  <a:lnTo>
                    <a:pt x="4458" y="13748"/>
                  </a:lnTo>
                  <a:lnTo>
                    <a:pt x="4483" y="13848"/>
                  </a:lnTo>
                  <a:lnTo>
                    <a:pt x="4533" y="13923"/>
                  </a:lnTo>
                  <a:lnTo>
                    <a:pt x="4608" y="14023"/>
                  </a:lnTo>
                  <a:lnTo>
                    <a:pt x="4683" y="14073"/>
                  </a:lnTo>
                  <a:lnTo>
                    <a:pt x="4759" y="14123"/>
                  </a:lnTo>
                  <a:lnTo>
                    <a:pt x="4859" y="14148"/>
                  </a:lnTo>
                  <a:lnTo>
                    <a:pt x="4984" y="14173"/>
                  </a:lnTo>
                  <a:lnTo>
                    <a:pt x="10443" y="14173"/>
                  </a:lnTo>
                  <a:lnTo>
                    <a:pt x="10543" y="14148"/>
                  </a:lnTo>
                  <a:lnTo>
                    <a:pt x="10643" y="14123"/>
                  </a:lnTo>
                  <a:lnTo>
                    <a:pt x="10718" y="14073"/>
                  </a:lnTo>
                  <a:lnTo>
                    <a:pt x="10819" y="14023"/>
                  </a:lnTo>
                  <a:lnTo>
                    <a:pt x="10869" y="13923"/>
                  </a:lnTo>
                  <a:lnTo>
                    <a:pt x="10919" y="13848"/>
                  </a:lnTo>
                  <a:lnTo>
                    <a:pt x="10944" y="13748"/>
                  </a:lnTo>
                  <a:lnTo>
                    <a:pt x="10969" y="13648"/>
                  </a:lnTo>
                  <a:lnTo>
                    <a:pt x="10969" y="13072"/>
                  </a:lnTo>
                  <a:lnTo>
                    <a:pt x="10944" y="12972"/>
                  </a:lnTo>
                  <a:lnTo>
                    <a:pt x="10919" y="12871"/>
                  </a:lnTo>
                  <a:lnTo>
                    <a:pt x="10869" y="12796"/>
                  </a:lnTo>
                  <a:lnTo>
                    <a:pt x="10819" y="12696"/>
                  </a:lnTo>
                  <a:lnTo>
                    <a:pt x="10718" y="12646"/>
                  </a:lnTo>
                  <a:lnTo>
                    <a:pt x="10643" y="12596"/>
                  </a:lnTo>
                  <a:lnTo>
                    <a:pt x="10543" y="12571"/>
                  </a:lnTo>
                  <a:lnTo>
                    <a:pt x="10443" y="12546"/>
                  </a:lnTo>
                  <a:lnTo>
                    <a:pt x="9867" y="12546"/>
                  </a:lnTo>
                  <a:lnTo>
                    <a:pt x="9692" y="10693"/>
                  </a:lnTo>
                  <a:lnTo>
                    <a:pt x="14575" y="10693"/>
                  </a:lnTo>
                  <a:lnTo>
                    <a:pt x="14750" y="10668"/>
                  </a:lnTo>
                  <a:lnTo>
                    <a:pt x="14900" y="10618"/>
                  </a:lnTo>
                  <a:lnTo>
                    <a:pt x="15051" y="10542"/>
                  </a:lnTo>
                  <a:lnTo>
                    <a:pt x="15176" y="10442"/>
                  </a:lnTo>
                  <a:lnTo>
                    <a:pt x="15276" y="10317"/>
                  </a:lnTo>
                  <a:lnTo>
                    <a:pt x="15351" y="10192"/>
                  </a:lnTo>
                  <a:lnTo>
                    <a:pt x="15401" y="10017"/>
                  </a:lnTo>
                  <a:lnTo>
                    <a:pt x="15426" y="9866"/>
                  </a:lnTo>
                  <a:lnTo>
                    <a:pt x="15426" y="851"/>
                  </a:lnTo>
                  <a:lnTo>
                    <a:pt x="15401" y="676"/>
                  </a:lnTo>
                  <a:lnTo>
                    <a:pt x="15351" y="526"/>
                  </a:lnTo>
                  <a:lnTo>
                    <a:pt x="15276" y="376"/>
                  </a:lnTo>
                  <a:lnTo>
                    <a:pt x="15176" y="250"/>
                  </a:lnTo>
                  <a:lnTo>
                    <a:pt x="15051" y="150"/>
                  </a:lnTo>
                  <a:lnTo>
                    <a:pt x="14900" y="75"/>
                  </a:lnTo>
                  <a:lnTo>
                    <a:pt x="14750" y="25"/>
                  </a:lnTo>
                  <a:lnTo>
                    <a:pt x="145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46" name="Google Shape;3718;p38">
              <a:extLst>
                <a:ext uri="{FF2B5EF4-FFF2-40B4-BE49-F238E27FC236}">
                  <a16:creationId xmlns:a16="http://schemas.microsoft.com/office/drawing/2014/main" id="{82BA2C38-78FC-B165-9911-35383B9C4B02}"/>
                </a:ext>
              </a:extLst>
            </p:cNvPr>
            <p:cNvSpPr/>
            <p:nvPr/>
          </p:nvSpPr>
          <p:spPr>
            <a:xfrm>
              <a:off x="4783800" y="1379400"/>
              <a:ext cx="162800" cy="125225"/>
            </a:xfrm>
            <a:custGeom>
              <a:avLst/>
              <a:gdLst/>
              <a:ahLst/>
              <a:cxnLst/>
              <a:rect l="l" t="t" r="r" b="b"/>
              <a:pathLst>
                <a:path w="6512" h="5009" extrusionOk="0">
                  <a:moveTo>
                    <a:pt x="5885" y="1"/>
                  </a:moveTo>
                  <a:lnTo>
                    <a:pt x="5835" y="26"/>
                  </a:lnTo>
                  <a:lnTo>
                    <a:pt x="5785" y="76"/>
                  </a:lnTo>
                  <a:lnTo>
                    <a:pt x="4358" y="1779"/>
                  </a:lnTo>
                  <a:lnTo>
                    <a:pt x="3982" y="1478"/>
                  </a:lnTo>
                  <a:lnTo>
                    <a:pt x="3907" y="1428"/>
                  </a:lnTo>
                  <a:lnTo>
                    <a:pt x="3832" y="1428"/>
                  </a:lnTo>
                  <a:lnTo>
                    <a:pt x="3757" y="1453"/>
                  </a:lnTo>
                  <a:lnTo>
                    <a:pt x="3681" y="1503"/>
                  </a:lnTo>
                  <a:lnTo>
                    <a:pt x="2780" y="2480"/>
                  </a:lnTo>
                  <a:lnTo>
                    <a:pt x="1703" y="2054"/>
                  </a:lnTo>
                  <a:lnTo>
                    <a:pt x="1603" y="2029"/>
                  </a:lnTo>
                  <a:lnTo>
                    <a:pt x="1503" y="2079"/>
                  </a:lnTo>
                  <a:lnTo>
                    <a:pt x="451" y="2680"/>
                  </a:lnTo>
                  <a:lnTo>
                    <a:pt x="451" y="702"/>
                  </a:lnTo>
                  <a:lnTo>
                    <a:pt x="451" y="627"/>
                  </a:lnTo>
                  <a:lnTo>
                    <a:pt x="401" y="552"/>
                  </a:lnTo>
                  <a:lnTo>
                    <a:pt x="326" y="502"/>
                  </a:lnTo>
                  <a:lnTo>
                    <a:pt x="226" y="476"/>
                  </a:lnTo>
                  <a:lnTo>
                    <a:pt x="151" y="502"/>
                  </a:lnTo>
                  <a:lnTo>
                    <a:pt x="75" y="552"/>
                  </a:lnTo>
                  <a:lnTo>
                    <a:pt x="25" y="627"/>
                  </a:lnTo>
                  <a:lnTo>
                    <a:pt x="0" y="702"/>
                  </a:lnTo>
                  <a:lnTo>
                    <a:pt x="0" y="4784"/>
                  </a:lnTo>
                  <a:lnTo>
                    <a:pt x="25" y="4884"/>
                  </a:lnTo>
                  <a:lnTo>
                    <a:pt x="75" y="4959"/>
                  </a:lnTo>
                  <a:lnTo>
                    <a:pt x="151" y="5009"/>
                  </a:lnTo>
                  <a:lnTo>
                    <a:pt x="6386" y="5009"/>
                  </a:lnTo>
                  <a:lnTo>
                    <a:pt x="6461" y="4959"/>
                  </a:lnTo>
                  <a:lnTo>
                    <a:pt x="6511" y="4884"/>
                  </a:lnTo>
                  <a:lnTo>
                    <a:pt x="6511" y="4784"/>
                  </a:lnTo>
                  <a:lnTo>
                    <a:pt x="6511" y="4708"/>
                  </a:lnTo>
                  <a:lnTo>
                    <a:pt x="6461" y="4633"/>
                  </a:lnTo>
                  <a:lnTo>
                    <a:pt x="6386" y="4583"/>
                  </a:lnTo>
                  <a:lnTo>
                    <a:pt x="6286" y="4558"/>
                  </a:lnTo>
                  <a:lnTo>
                    <a:pt x="6186" y="4558"/>
                  </a:lnTo>
                  <a:lnTo>
                    <a:pt x="6186" y="3331"/>
                  </a:lnTo>
                  <a:lnTo>
                    <a:pt x="6160" y="3231"/>
                  </a:lnTo>
                  <a:lnTo>
                    <a:pt x="6110" y="3181"/>
                  </a:lnTo>
                  <a:lnTo>
                    <a:pt x="6035" y="3131"/>
                  </a:lnTo>
                  <a:lnTo>
                    <a:pt x="5960" y="3106"/>
                  </a:lnTo>
                  <a:lnTo>
                    <a:pt x="5860" y="3131"/>
                  </a:lnTo>
                  <a:lnTo>
                    <a:pt x="5785" y="3181"/>
                  </a:lnTo>
                  <a:lnTo>
                    <a:pt x="5735" y="3231"/>
                  </a:lnTo>
                  <a:lnTo>
                    <a:pt x="5735" y="3331"/>
                  </a:lnTo>
                  <a:lnTo>
                    <a:pt x="5735" y="4558"/>
                  </a:lnTo>
                  <a:lnTo>
                    <a:pt x="5159" y="4558"/>
                  </a:lnTo>
                  <a:lnTo>
                    <a:pt x="5159" y="4383"/>
                  </a:lnTo>
                  <a:lnTo>
                    <a:pt x="5134" y="4308"/>
                  </a:lnTo>
                  <a:lnTo>
                    <a:pt x="5084" y="4233"/>
                  </a:lnTo>
                  <a:lnTo>
                    <a:pt x="5034" y="4183"/>
                  </a:lnTo>
                  <a:lnTo>
                    <a:pt x="4933" y="4158"/>
                  </a:lnTo>
                  <a:lnTo>
                    <a:pt x="4858" y="4183"/>
                  </a:lnTo>
                  <a:lnTo>
                    <a:pt x="4783" y="4233"/>
                  </a:lnTo>
                  <a:lnTo>
                    <a:pt x="4733" y="4308"/>
                  </a:lnTo>
                  <a:lnTo>
                    <a:pt x="4708" y="4383"/>
                  </a:lnTo>
                  <a:lnTo>
                    <a:pt x="4708" y="4558"/>
                  </a:lnTo>
                  <a:lnTo>
                    <a:pt x="3957" y="4558"/>
                  </a:lnTo>
                  <a:lnTo>
                    <a:pt x="3957" y="4383"/>
                  </a:lnTo>
                  <a:lnTo>
                    <a:pt x="3932" y="4308"/>
                  </a:lnTo>
                  <a:lnTo>
                    <a:pt x="3882" y="4233"/>
                  </a:lnTo>
                  <a:lnTo>
                    <a:pt x="3807" y="4183"/>
                  </a:lnTo>
                  <a:lnTo>
                    <a:pt x="3731" y="4158"/>
                  </a:lnTo>
                  <a:lnTo>
                    <a:pt x="3631" y="4183"/>
                  </a:lnTo>
                  <a:lnTo>
                    <a:pt x="3556" y="4233"/>
                  </a:lnTo>
                  <a:lnTo>
                    <a:pt x="3506" y="4308"/>
                  </a:lnTo>
                  <a:lnTo>
                    <a:pt x="3506" y="4383"/>
                  </a:lnTo>
                  <a:lnTo>
                    <a:pt x="3506" y="4558"/>
                  </a:lnTo>
                  <a:lnTo>
                    <a:pt x="2730" y="4558"/>
                  </a:lnTo>
                  <a:lnTo>
                    <a:pt x="2730" y="4383"/>
                  </a:lnTo>
                  <a:lnTo>
                    <a:pt x="2730" y="4308"/>
                  </a:lnTo>
                  <a:lnTo>
                    <a:pt x="2680" y="4233"/>
                  </a:lnTo>
                  <a:lnTo>
                    <a:pt x="2605" y="4183"/>
                  </a:lnTo>
                  <a:lnTo>
                    <a:pt x="2504" y="4158"/>
                  </a:lnTo>
                  <a:lnTo>
                    <a:pt x="2429" y="4183"/>
                  </a:lnTo>
                  <a:lnTo>
                    <a:pt x="2354" y="4233"/>
                  </a:lnTo>
                  <a:lnTo>
                    <a:pt x="2304" y="4308"/>
                  </a:lnTo>
                  <a:lnTo>
                    <a:pt x="2279" y="4383"/>
                  </a:lnTo>
                  <a:lnTo>
                    <a:pt x="2279" y="4558"/>
                  </a:lnTo>
                  <a:lnTo>
                    <a:pt x="1528" y="4558"/>
                  </a:lnTo>
                  <a:lnTo>
                    <a:pt x="1528" y="4383"/>
                  </a:lnTo>
                  <a:lnTo>
                    <a:pt x="1503" y="4308"/>
                  </a:lnTo>
                  <a:lnTo>
                    <a:pt x="1453" y="4233"/>
                  </a:lnTo>
                  <a:lnTo>
                    <a:pt x="1378" y="4183"/>
                  </a:lnTo>
                  <a:lnTo>
                    <a:pt x="1302" y="4158"/>
                  </a:lnTo>
                  <a:lnTo>
                    <a:pt x="1202" y="4183"/>
                  </a:lnTo>
                  <a:lnTo>
                    <a:pt x="1152" y="4233"/>
                  </a:lnTo>
                  <a:lnTo>
                    <a:pt x="1102" y="4308"/>
                  </a:lnTo>
                  <a:lnTo>
                    <a:pt x="1077" y="4383"/>
                  </a:lnTo>
                  <a:lnTo>
                    <a:pt x="1077" y="4558"/>
                  </a:lnTo>
                  <a:lnTo>
                    <a:pt x="451" y="4558"/>
                  </a:lnTo>
                  <a:lnTo>
                    <a:pt x="451" y="3206"/>
                  </a:lnTo>
                  <a:lnTo>
                    <a:pt x="1628" y="2505"/>
                  </a:lnTo>
                  <a:lnTo>
                    <a:pt x="2755" y="2956"/>
                  </a:lnTo>
                  <a:lnTo>
                    <a:pt x="2830" y="2981"/>
                  </a:lnTo>
                  <a:lnTo>
                    <a:pt x="2905" y="2981"/>
                  </a:lnTo>
                  <a:lnTo>
                    <a:pt x="2955" y="2956"/>
                  </a:lnTo>
                  <a:lnTo>
                    <a:pt x="3005" y="2905"/>
                  </a:lnTo>
                  <a:lnTo>
                    <a:pt x="3857" y="1954"/>
                  </a:lnTo>
                  <a:lnTo>
                    <a:pt x="4232" y="2279"/>
                  </a:lnTo>
                  <a:lnTo>
                    <a:pt x="4307" y="2304"/>
                  </a:lnTo>
                  <a:lnTo>
                    <a:pt x="4383" y="2330"/>
                  </a:lnTo>
                  <a:lnTo>
                    <a:pt x="4483" y="2304"/>
                  </a:lnTo>
                  <a:lnTo>
                    <a:pt x="4558" y="2229"/>
                  </a:lnTo>
                  <a:lnTo>
                    <a:pt x="5735" y="827"/>
                  </a:lnTo>
                  <a:lnTo>
                    <a:pt x="5735" y="2330"/>
                  </a:lnTo>
                  <a:lnTo>
                    <a:pt x="5735" y="2405"/>
                  </a:lnTo>
                  <a:lnTo>
                    <a:pt x="5785" y="2480"/>
                  </a:lnTo>
                  <a:lnTo>
                    <a:pt x="5860" y="2530"/>
                  </a:lnTo>
                  <a:lnTo>
                    <a:pt x="5960" y="2555"/>
                  </a:lnTo>
                  <a:lnTo>
                    <a:pt x="6035" y="2530"/>
                  </a:lnTo>
                  <a:lnTo>
                    <a:pt x="6110" y="2480"/>
                  </a:lnTo>
                  <a:lnTo>
                    <a:pt x="6160" y="2405"/>
                  </a:lnTo>
                  <a:lnTo>
                    <a:pt x="6186" y="2330"/>
                  </a:lnTo>
                  <a:lnTo>
                    <a:pt x="6186" y="226"/>
                  </a:lnTo>
                  <a:lnTo>
                    <a:pt x="6160" y="151"/>
                  </a:lnTo>
                  <a:lnTo>
                    <a:pt x="6135" y="76"/>
                  </a:lnTo>
                  <a:lnTo>
                    <a:pt x="6085" y="51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47" name="Google Shape;3719;p38">
              <a:extLst>
                <a:ext uri="{FF2B5EF4-FFF2-40B4-BE49-F238E27FC236}">
                  <a16:creationId xmlns:a16="http://schemas.microsoft.com/office/drawing/2014/main" id="{DC6D798E-C898-0989-B1B2-B19C52DB3ADA}"/>
                </a:ext>
              </a:extLst>
            </p:cNvPr>
            <p:cNvSpPr/>
            <p:nvPr/>
          </p:nvSpPr>
          <p:spPr>
            <a:xfrm>
              <a:off x="4818850" y="1405075"/>
              <a:ext cx="11300" cy="15675"/>
            </a:xfrm>
            <a:custGeom>
              <a:avLst/>
              <a:gdLst/>
              <a:ahLst/>
              <a:cxnLst/>
              <a:rect l="l" t="t" r="r" b="b"/>
              <a:pathLst>
                <a:path w="452" h="627" extrusionOk="0">
                  <a:moveTo>
                    <a:pt x="226" y="0"/>
                  </a:moveTo>
                  <a:lnTo>
                    <a:pt x="126" y="25"/>
                  </a:lnTo>
                  <a:lnTo>
                    <a:pt x="51" y="76"/>
                  </a:lnTo>
                  <a:lnTo>
                    <a:pt x="1" y="151"/>
                  </a:lnTo>
                  <a:lnTo>
                    <a:pt x="1" y="226"/>
                  </a:lnTo>
                  <a:lnTo>
                    <a:pt x="1" y="401"/>
                  </a:lnTo>
                  <a:lnTo>
                    <a:pt x="1" y="476"/>
                  </a:lnTo>
                  <a:lnTo>
                    <a:pt x="51" y="551"/>
                  </a:lnTo>
                  <a:lnTo>
                    <a:pt x="126" y="601"/>
                  </a:lnTo>
                  <a:lnTo>
                    <a:pt x="226" y="626"/>
                  </a:lnTo>
                  <a:lnTo>
                    <a:pt x="301" y="601"/>
                  </a:lnTo>
                  <a:lnTo>
                    <a:pt x="376" y="551"/>
                  </a:lnTo>
                  <a:lnTo>
                    <a:pt x="426" y="476"/>
                  </a:lnTo>
                  <a:lnTo>
                    <a:pt x="451" y="401"/>
                  </a:lnTo>
                  <a:lnTo>
                    <a:pt x="451" y="226"/>
                  </a:lnTo>
                  <a:lnTo>
                    <a:pt x="426" y="151"/>
                  </a:lnTo>
                  <a:lnTo>
                    <a:pt x="376" y="76"/>
                  </a:lnTo>
                  <a:lnTo>
                    <a:pt x="301" y="2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48" name="Google Shape;3720;p38">
              <a:extLst>
                <a:ext uri="{FF2B5EF4-FFF2-40B4-BE49-F238E27FC236}">
                  <a16:creationId xmlns:a16="http://schemas.microsoft.com/office/drawing/2014/main" id="{C4FC849B-968B-A14F-CB2B-F9D5E6121E3B}"/>
                </a:ext>
              </a:extLst>
            </p:cNvPr>
            <p:cNvSpPr/>
            <p:nvPr/>
          </p:nvSpPr>
          <p:spPr>
            <a:xfrm>
              <a:off x="4873950" y="1389425"/>
              <a:ext cx="11275" cy="15050"/>
            </a:xfrm>
            <a:custGeom>
              <a:avLst/>
              <a:gdLst/>
              <a:ahLst/>
              <a:cxnLst/>
              <a:rect l="l" t="t" r="r" b="b"/>
              <a:pathLst>
                <a:path w="451" h="602" extrusionOk="0">
                  <a:moveTo>
                    <a:pt x="226" y="0"/>
                  </a:moveTo>
                  <a:lnTo>
                    <a:pt x="151" y="25"/>
                  </a:lnTo>
                  <a:lnTo>
                    <a:pt x="75" y="75"/>
                  </a:lnTo>
                  <a:lnTo>
                    <a:pt x="25" y="126"/>
                  </a:lnTo>
                  <a:lnTo>
                    <a:pt x="0" y="226"/>
                  </a:lnTo>
                  <a:lnTo>
                    <a:pt x="0" y="376"/>
                  </a:lnTo>
                  <a:lnTo>
                    <a:pt x="25" y="476"/>
                  </a:lnTo>
                  <a:lnTo>
                    <a:pt x="75" y="551"/>
                  </a:lnTo>
                  <a:lnTo>
                    <a:pt x="151" y="601"/>
                  </a:lnTo>
                  <a:lnTo>
                    <a:pt x="326" y="601"/>
                  </a:lnTo>
                  <a:lnTo>
                    <a:pt x="401" y="551"/>
                  </a:lnTo>
                  <a:lnTo>
                    <a:pt x="451" y="476"/>
                  </a:lnTo>
                  <a:lnTo>
                    <a:pt x="451" y="376"/>
                  </a:lnTo>
                  <a:lnTo>
                    <a:pt x="451" y="226"/>
                  </a:lnTo>
                  <a:lnTo>
                    <a:pt x="451" y="126"/>
                  </a:lnTo>
                  <a:lnTo>
                    <a:pt x="401" y="75"/>
                  </a:lnTo>
                  <a:lnTo>
                    <a:pt x="326" y="25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49" name="Google Shape;3721;p38">
              <a:extLst>
                <a:ext uri="{FF2B5EF4-FFF2-40B4-BE49-F238E27FC236}">
                  <a16:creationId xmlns:a16="http://schemas.microsoft.com/office/drawing/2014/main" id="{E2F57236-CAC0-5B23-4858-0FB3FAFCB903}"/>
                </a:ext>
              </a:extLst>
            </p:cNvPr>
            <p:cNvSpPr/>
            <p:nvPr/>
          </p:nvSpPr>
          <p:spPr>
            <a:xfrm>
              <a:off x="4927150" y="1355625"/>
              <a:ext cx="11300" cy="15050"/>
            </a:xfrm>
            <a:custGeom>
              <a:avLst/>
              <a:gdLst/>
              <a:ahLst/>
              <a:cxnLst/>
              <a:rect l="l" t="t" r="r" b="b"/>
              <a:pathLst>
                <a:path w="452" h="602" extrusionOk="0">
                  <a:moveTo>
                    <a:pt x="126" y="0"/>
                  </a:moveTo>
                  <a:lnTo>
                    <a:pt x="51" y="50"/>
                  </a:lnTo>
                  <a:lnTo>
                    <a:pt x="1" y="125"/>
                  </a:lnTo>
                  <a:lnTo>
                    <a:pt x="1" y="225"/>
                  </a:lnTo>
                  <a:lnTo>
                    <a:pt x="1" y="376"/>
                  </a:lnTo>
                  <a:lnTo>
                    <a:pt x="1" y="476"/>
                  </a:lnTo>
                  <a:lnTo>
                    <a:pt x="51" y="551"/>
                  </a:lnTo>
                  <a:lnTo>
                    <a:pt x="126" y="576"/>
                  </a:lnTo>
                  <a:lnTo>
                    <a:pt x="226" y="601"/>
                  </a:lnTo>
                  <a:lnTo>
                    <a:pt x="301" y="576"/>
                  </a:lnTo>
                  <a:lnTo>
                    <a:pt x="376" y="551"/>
                  </a:lnTo>
                  <a:lnTo>
                    <a:pt x="426" y="476"/>
                  </a:lnTo>
                  <a:lnTo>
                    <a:pt x="452" y="376"/>
                  </a:lnTo>
                  <a:lnTo>
                    <a:pt x="452" y="225"/>
                  </a:lnTo>
                  <a:lnTo>
                    <a:pt x="426" y="125"/>
                  </a:lnTo>
                  <a:lnTo>
                    <a:pt x="376" y="5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50" name="Google Shape;3722;p38">
              <a:extLst>
                <a:ext uri="{FF2B5EF4-FFF2-40B4-BE49-F238E27FC236}">
                  <a16:creationId xmlns:a16="http://schemas.microsoft.com/office/drawing/2014/main" id="{BDE0325A-93EF-3EFF-766A-A3BEADE6505B}"/>
                </a:ext>
              </a:extLst>
            </p:cNvPr>
            <p:cNvSpPr/>
            <p:nvPr/>
          </p:nvSpPr>
          <p:spPr>
            <a:xfrm>
              <a:off x="4783800" y="1339350"/>
              <a:ext cx="31325" cy="11275"/>
            </a:xfrm>
            <a:custGeom>
              <a:avLst/>
              <a:gdLst/>
              <a:ahLst/>
              <a:cxnLst/>
              <a:rect l="l" t="t" r="r" b="b"/>
              <a:pathLst>
                <a:path w="1253" h="451" extrusionOk="0">
                  <a:moveTo>
                    <a:pt x="226" y="0"/>
                  </a:moveTo>
                  <a:lnTo>
                    <a:pt x="151" y="25"/>
                  </a:lnTo>
                  <a:lnTo>
                    <a:pt x="75" y="75"/>
                  </a:lnTo>
                  <a:lnTo>
                    <a:pt x="25" y="125"/>
                  </a:lnTo>
                  <a:lnTo>
                    <a:pt x="0" y="225"/>
                  </a:lnTo>
                  <a:lnTo>
                    <a:pt x="25" y="301"/>
                  </a:lnTo>
                  <a:lnTo>
                    <a:pt x="75" y="376"/>
                  </a:lnTo>
                  <a:lnTo>
                    <a:pt x="151" y="426"/>
                  </a:lnTo>
                  <a:lnTo>
                    <a:pt x="226" y="451"/>
                  </a:lnTo>
                  <a:lnTo>
                    <a:pt x="1027" y="451"/>
                  </a:lnTo>
                  <a:lnTo>
                    <a:pt x="1102" y="426"/>
                  </a:lnTo>
                  <a:lnTo>
                    <a:pt x="1177" y="376"/>
                  </a:lnTo>
                  <a:lnTo>
                    <a:pt x="1227" y="301"/>
                  </a:lnTo>
                  <a:lnTo>
                    <a:pt x="1252" y="225"/>
                  </a:lnTo>
                  <a:lnTo>
                    <a:pt x="1227" y="125"/>
                  </a:lnTo>
                  <a:lnTo>
                    <a:pt x="1177" y="75"/>
                  </a:lnTo>
                  <a:lnTo>
                    <a:pt x="1102" y="25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51" name="Google Shape;3723;p38">
              <a:extLst>
                <a:ext uri="{FF2B5EF4-FFF2-40B4-BE49-F238E27FC236}">
                  <a16:creationId xmlns:a16="http://schemas.microsoft.com/office/drawing/2014/main" id="{B091FC97-E034-BDCD-8D3C-39A1B8A51486}"/>
                </a:ext>
              </a:extLst>
            </p:cNvPr>
            <p:cNvSpPr/>
            <p:nvPr/>
          </p:nvSpPr>
          <p:spPr>
            <a:xfrm>
              <a:off x="4783800" y="1360625"/>
              <a:ext cx="53850" cy="11300"/>
            </a:xfrm>
            <a:custGeom>
              <a:avLst/>
              <a:gdLst/>
              <a:ahLst/>
              <a:cxnLst/>
              <a:rect l="l" t="t" r="r" b="b"/>
              <a:pathLst>
                <a:path w="2154" h="452" extrusionOk="0">
                  <a:moveTo>
                    <a:pt x="151" y="0"/>
                  </a:moveTo>
                  <a:lnTo>
                    <a:pt x="75" y="51"/>
                  </a:lnTo>
                  <a:lnTo>
                    <a:pt x="25" y="126"/>
                  </a:lnTo>
                  <a:lnTo>
                    <a:pt x="0" y="226"/>
                  </a:lnTo>
                  <a:lnTo>
                    <a:pt x="25" y="301"/>
                  </a:lnTo>
                  <a:lnTo>
                    <a:pt x="75" y="376"/>
                  </a:lnTo>
                  <a:lnTo>
                    <a:pt x="151" y="426"/>
                  </a:lnTo>
                  <a:lnTo>
                    <a:pt x="226" y="451"/>
                  </a:lnTo>
                  <a:lnTo>
                    <a:pt x="1928" y="451"/>
                  </a:lnTo>
                  <a:lnTo>
                    <a:pt x="2004" y="426"/>
                  </a:lnTo>
                  <a:lnTo>
                    <a:pt x="2079" y="376"/>
                  </a:lnTo>
                  <a:lnTo>
                    <a:pt x="2129" y="301"/>
                  </a:lnTo>
                  <a:lnTo>
                    <a:pt x="2154" y="226"/>
                  </a:lnTo>
                  <a:lnTo>
                    <a:pt x="2129" y="126"/>
                  </a:lnTo>
                  <a:lnTo>
                    <a:pt x="2079" y="51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52" name="Google Shape;3724;p38">
              <a:extLst>
                <a:ext uri="{FF2B5EF4-FFF2-40B4-BE49-F238E27FC236}">
                  <a16:creationId xmlns:a16="http://schemas.microsoft.com/office/drawing/2014/main" id="{680515EC-D690-CA6E-B2D0-3FF6A26DA4E6}"/>
                </a:ext>
              </a:extLst>
            </p:cNvPr>
            <p:cNvSpPr/>
            <p:nvPr/>
          </p:nvSpPr>
          <p:spPr>
            <a:xfrm>
              <a:off x="5032950" y="1357500"/>
              <a:ext cx="34475" cy="59500"/>
            </a:xfrm>
            <a:custGeom>
              <a:avLst/>
              <a:gdLst/>
              <a:ahLst/>
              <a:cxnLst/>
              <a:rect l="l" t="t" r="r" b="b"/>
              <a:pathLst>
                <a:path w="1379" h="2380" extrusionOk="0">
                  <a:moveTo>
                    <a:pt x="602" y="0"/>
                  </a:moveTo>
                  <a:lnTo>
                    <a:pt x="527" y="50"/>
                  </a:lnTo>
                  <a:lnTo>
                    <a:pt x="477" y="125"/>
                  </a:lnTo>
                  <a:lnTo>
                    <a:pt x="477" y="226"/>
                  </a:lnTo>
                  <a:lnTo>
                    <a:pt x="477" y="276"/>
                  </a:lnTo>
                  <a:lnTo>
                    <a:pt x="376" y="301"/>
                  </a:lnTo>
                  <a:lnTo>
                    <a:pt x="276" y="326"/>
                  </a:lnTo>
                  <a:lnTo>
                    <a:pt x="201" y="401"/>
                  </a:lnTo>
                  <a:lnTo>
                    <a:pt x="126" y="476"/>
                  </a:lnTo>
                  <a:lnTo>
                    <a:pt x="76" y="551"/>
                  </a:lnTo>
                  <a:lnTo>
                    <a:pt x="26" y="626"/>
                  </a:lnTo>
                  <a:lnTo>
                    <a:pt x="1" y="726"/>
                  </a:lnTo>
                  <a:lnTo>
                    <a:pt x="1" y="827"/>
                  </a:lnTo>
                  <a:lnTo>
                    <a:pt x="1" y="952"/>
                  </a:lnTo>
                  <a:lnTo>
                    <a:pt x="51" y="1077"/>
                  </a:lnTo>
                  <a:lnTo>
                    <a:pt x="101" y="1177"/>
                  </a:lnTo>
                  <a:lnTo>
                    <a:pt x="176" y="1252"/>
                  </a:lnTo>
                  <a:lnTo>
                    <a:pt x="251" y="1327"/>
                  </a:lnTo>
                  <a:lnTo>
                    <a:pt x="351" y="1378"/>
                  </a:lnTo>
                  <a:lnTo>
                    <a:pt x="477" y="1403"/>
                  </a:lnTo>
                  <a:lnTo>
                    <a:pt x="577" y="1428"/>
                  </a:lnTo>
                  <a:lnTo>
                    <a:pt x="852" y="1428"/>
                  </a:lnTo>
                  <a:lnTo>
                    <a:pt x="902" y="1453"/>
                  </a:lnTo>
                  <a:lnTo>
                    <a:pt x="927" y="1503"/>
                  </a:lnTo>
                  <a:lnTo>
                    <a:pt x="927" y="1553"/>
                  </a:lnTo>
                  <a:lnTo>
                    <a:pt x="927" y="1603"/>
                  </a:lnTo>
                  <a:lnTo>
                    <a:pt x="902" y="1653"/>
                  </a:lnTo>
                  <a:lnTo>
                    <a:pt x="852" y="1678"/>
                  </a:lnTo>
                  <a:lnTo>
                    <a:pt x="802" y="1703"/>
                  </a:lnTo>
                  <a:lnTo>
                    <a:pt x="577" y="1703"/>
                  </a:lnTo>
                  <a:lnTo>
                    <a:pt x="502" y="1678"/>
                  </a:lnTo>
                  <a:lnTo>
                    <a:pt x="452" y="1603"/>
                  </a:lnTo>
                  <a:lnTo>
                    <a:pt x="401" y="1528"/>
                  </a:lnTo>
                  <a:lnTo>
                    <a:pt x="351" y="1478"/>
                  </a:lnTo>
                  <a:lnTo>
                    <a:pt x="251" y="1478"/>
                  </a:lnTo>
                  <a:lnTo>
                    <a:pt x="176" y="1503"/>
                  </a:lnTo>
                  <a:lnTo>
                    <a:pt x="101" y="1553"/>
                  </a:lnTo>
                  <a:lnTo>
                    <a:pt x="51" y="1603"/>
                  </a:lnTo>
                  <a:lnTo>
                    <a:pt x="26" y="1703"/>
                  </a:lnTo>
                  <a:lnTo>
                    <a:pt x="51" y="1778"/>
                  </a:lnTo>
                  <a:lnTo>
                    <a:pt x="126" y="1903"/>
                  </a:lnTo>
                  <a:lnTo>
                    <a:pt x="226" y="2004"/>
                  </a:lnTo>
                  <a:lnTo>
                    <a:pt x="326" y="2079"/>
                  </a:lnTo>
                  <a:lnTo>
                    <a:pt x="477" y="2129"/>
                  </a:lnTo>
                  <a:lnTo>
                    <a:pt x="477" y="2154"/>
                  </a:lnTo>
                  <a:lnTo>
                    <a:pt x="477" y="2229"/>
                  </a:lnTo>
                  <a:lnTo>
                    <a:pt x="527" y="2304"/>
                  </a:lnTo>
                  <a:lnTo>
                    <a:pt x="602" y="2354"/>
                  </a:lnTo>
                  <a:lnTo>
                    <a:pt x="702" y="2379"/>
                  </a:lnTo>
                  <a:lnTo>
                    <a:pt x="777" y="2354"/>
                  </a:lnTo>
                  <a:lnTo>
                    <a:pt x="852" y="2304"/>
                  </a:lnTo>
                  <a:lnTo>
                    <a:pt x="902" y="2229"/>
                  </a:lnTo>
                  <a:lnTo>
                    <a:pt x="927" y="2154"/>
                  </a:lnTo>
                  <a:lnTo>
                    <a:pt x="927" y="2129"/>
                  </a:lnTo>
                  <a:lnTo>
                    <a:pt x="1028" y="2104"/>
                  </a:lnTo>
                  <a:lnTo>
                    <a:pt x="1103" y="2054"/>
                  </a:lnTo>
                  <a:lnTo>
                    <a:pt x="1178" y="2004"/>
                  </a:lnTo>
                  <a:lnTo>
                    <a:pt x="1253" y="1928"/>
                  </a:lnTo>
                  <a:lnTo>
                    <a:pt x="1303" y="1853"/>
                  </a:lnTo>
                  <a:lnTo>
                    <a:pt x="1353" y="1753"/>
                  </a:lnTo>
                  <a:lnTo>
                    <a:pt x="1378" y="1653"/>
                  </a:lnTo>
                  <a:lnTo>
                    <a:pt x="1378" y="1553"/>
                  </a:lnTo>
                  <a:lnTo>
                    <a:pt x="1378" y="1453"/>
                  </a:lnTo>
                  <a:lnTo>
                    <a:pt x="1353" y="1327"/>
                  </a:lnTo>
                  <a:lnTo>
                    <a:pt x="1278" y="1227"/>
                  </a:lnTo>
                  <a:lnTo>
                    <a:pt x="1228" y="1152"/>
                  </a:lnTo>
                  <a:lnTo>
                    <a:pt x="1128" y="1077"/>
                  </a:lnTo>
                  <a:lnTo>
                    <a:pt x="1028" y="1027"/>
                  </a:lnTo>
                  <a:lnTo>
                    <a:pt x="927" y="977"/>
                  </a:lnTo>
                  <a:lnTo>
                    <a:pt x="577" y="977"/>
                  </a:lnTo>
                  <a:lnTo>
                    <a:pt x="527" y="952"/>
                  </a:lnTo>
                  <a:lnTo>
                    <a:pt x="502" y="927"/>
                  </a:lnTo>
                  <a:lnTo>
                    <a:pt x="452" y="902"/>
                  </a:lnTo>
                  <a:lnTo>
                    <a:pt x="452" y="827"/>
                  </a:lnTo>
                  <a:lnTo>
                    <a:pt x="452" y="777"/>
                  </a:lnTo>
                  <a:lnTo>
                    <a:pt x="502" y="751"/>
                  </a:lnTo>
                  <a:lnTo>
                    <a:pt x="527" y="726"/>
                  </a:lnTo>
                  <a:lnTo>
                    <a:pt x="577" y="701"/>
                  </a:lnTo>
                  <a:lnTo>
                    <a:pt x="802" y="701"/>
                  </a:lnTo>
                  <a:lnTo>
                    <a:pt x="877" y="726"/>
                  </a:lnTo>
                  <a:lnTo>
                    <a:pt x="927" y="751"/>
                  </a:lnTo>
                  <a:lnTo>
                    <a:pt x="977" y="827"/>
                  </a:lnTo>
                  <a:lnTo>
                    <a:pt x="1053" y="852"/>
                  </a:lnTo>
                  <a:lnTo>
                    <a:pt x="1153" y="852"/>
                  </a:lnTo>
                  <a:lnTo>
                    <a:pt x="1228" y="827"/>
                  </a:lnTo>
                  <a:lnTo>
                    <a:pt x="1303" y="751"/>
                  </a:lnTo>
                  <a:lnTo>
                    <a:pt x="1328" y="676"/>
                  </a:lnTo>
                  <a:lnTo>
                    <a:pt x="1328" y="601"/>
                  </a:lnTo>
                  <a:lnTo>
                    <a:pt x="1278" y="501"/>
                  </a:lnTo>
                  <a:lnTo>
                    <a:pt x="1228" y="426"/>
                  </a:lnTo>
                  <a:lnTo>
                    <a:pt x="1128" y="351"/>
                  </a:lnTo>
                  <a:lnTo>
                    <a:pt x="1028" y="301"/>
                  </a:lnTo>
                  <a:lnTo>
                    <a:pt x="927" y="276"/>
                  </a:lnTo>
                  <a:lnTo>
                    <a:pt x="927" y="226"/>
                  </a:lnTo>
                  <a:lnTo>
                    <a:pt x="902" y="125"/>
                  </a:lnTo>
                  <a:lnTo>
                    <a:pt x="852" y="50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53" name="Google Shape;3725;p38">
              <a:extLst>
                <a:ext uri="{FF2B5EF4-FFF2-40B4-BE49-F238E27FC236}">
                  <a16:creationId xmlns:a16="http://schemas.microsoft.com/office/drawing/2014/main" id="{3B5249B2-73A8-610E-73FA-6119881C9D8A}"/>
                </a:ext>
              </a:extLst>
            </p:cNvPr>
            <p:cNvSpPr/>
            <p:nvPr/>
          </p:nvSpPr>
          <p:spPr>
            <a:xfrm>
              <a:off x="5002275" y="1339350"/>
              <a:ext cx="95825" cy="95800"/>
            </a:xfrm>
            <a:custGeom>
              <a:avLst/>
              <a:gdLst/>
              <a:ahLst/>
              <a:cxnLst/>
              <a:rect l="l" t="t" r="r" b="b"/>
              <a:pathLst>
                <a:path w="3833" h="3832" extrusionOk="0">
                  <a:moveTo>
                    <a:pt x="2079" y="451"/>
                  </a:moveTo>
                  <a:lnTo>
                    <a:pt x="2204" y="476"/>
                  </a:lnTo>
                  <a:lnTo>
                    <a:pt x="2480" y="576"/>
                  </a:lnTo>
                  <a:lnTo>
                    <a:pt x="2730" y="701"/>
                  </a:lnTo>
                  <a:lnTo>
                    <a:pt x="2956" y="876"/>
                  </a:lnTo>
                  <a:lnTo>
                    <a:pt x="3131" y="1102"/>
                  </a:lnTo>
                  <a:lnTo>
                    <a:pt x="3256" y="1352"/>
                  </a:lnTo>
                  <a:lnTo>
                    <a:pt x="3356" y="1628"/>
                  </a:lnTo>
                  <a:lnTo>
                    <a:pt x="3381" y="1753"/>
                  </a:lnTo>
                  <a:lnTo>
                    <a:pt x="3381" y="1903"/>
                  </a:lnTo>
                  <a:lnTo>
                    <a:pt x="3381" y="2053"/>
                  </a:lnTo>
                  <a:lnTo>
                    <a:pt x="3356" y="2204"/>
                  </a:lnTo>
                  <a:lnTo>
                    <a:pt x="3256" y="2479"/>
                  </a:lnTo>
                  <a:lnTo>
                    <a:pt x="3131" y="2730"/>
                  </a:lnTo>
                  <a:lnTo>
                    <a:pt x="2956" y="2930"/>
                  </a:lnTo>
                  <a:lnTo>
                    <a:pt x="2730" y="3130"/>
                  </a:lnTo>
                  <a:lnTo>
                    <a:pt x="2480" y="3255"/>
                  </a:lnTo>
                  <a:lnTo>
                    <a:pt x="2204" y="3331"/>
                  </a:lnTo>
                  <a:lnTo>
                    <a:pt x="2079" y="3356"/>
                  </a:lnTo>
                  <a:lnTo>
                    <a:pt x="1929" y="3381"/>
                  </a:lnTo>
                  <a:lnTo>
                    <a:pt x="1779" y="3356"/>
                  </a:lnTo>
                  <a:lnTo>
                    <a:pt x="1628" y="3331"/>
                  </a:lnTo>
                  <a:lnTo>
                    <a:pt x="1353" y="3255"/>
                  </a:lnTo>
                  <a:lnTo>
                    <a:pt x="1103" y="3130"/>
                  </a:lnTo>
                  <a:lnTo>
                    <a:pt x="902" y="2930"/>
                  </a:lnTo>
                  <a:lnTo>
                    <a:pt x="702" y="2730"/>
                  </a:lnTo>
                  <a:lnTo>
                    <a:pt x="577" y="2479"/>
                  </a:lnTo>
                  <a:lnTo>
                    <a:pt x="502" y="2204"/>
                  </a:lnTo>
                  <a:lnTo>
                    <a:pt x="477" y="2053"/>
                  </a:lnTo>
                  <a:lnTo>
                    <a:pt x="452" y="1903"/>
                  </a:lnTo>
                  <a:lnTo>
                    <a:pt x="477" y="1753"/>
                  </a:lnTo>
                  <a:lnTo>
                    <a:pt x="502" y="1628"/>
                  </a:lnTo>
                  <a:lnTo>
                    <a:pt x="577" y="1352"/>
                  </a:lnTo>
                  <a:lnTo>
                    <a:pt x="702" y="1102"/>
                  </a:lnTo>
                  <a:lnTo>
                    <a:pt x="902" y="876"/>
                  </a:lnTo>
                  <a:lnTo>
                    <a:pt x="1103" y="701"/>
                  </a:lnTo>
                  <a:lnTo>
                    <a:pt x="1353" y="576"/>
                  </a:lnTo>
                  <a:lnTo>
                    <a:pt x="1628" y="476"/>
                  </a:lnTo>
                  <a:lnTo>
                    <a:pt x="1779" y="451"/>
                  </a:lnTo>
                  <a:close/>
                  <a:moveTo>
                    <a:pt x="1729" y="0"/>
                  </a:moveTo>
                  <a:lnTo>
                    <a:pt x="1528" y="25"/>
                  </a:lnTo>
                  <a:lnTo>
                    <a:pt x="1353" y="75"/>
                  </a:lnTo>
                  <a:lnTo>
                    <a:pt x="1178" y="150"/>
                  </a:lnTo>
                  <a:lnTo>
                    <a:pt x="1002" y="225"/>
                  </a:lnTo>
                  <a:lnTo>
                    <a:pt x="852" y="326"/>
                  </a:lnTo>
                  <a:lnTo>
                    <a:pt x="702" y="426"/>
                  </a:lnTo>
                  <a:lnTo>
                    <a:pt x="577" y="551"/>
                  </a:lnTo>
                  <a:lnTo>
                    <a:pt x="452" y="701"/>
                  </a:lnTo>
                  <a:lnTo>
                    <a:pt x="326" y="851"/>
                  </a:lnTo>
                  <a:lnTo>
                    <a:pt x="251" y="1002"/>
                  </a:lnTo>
                  <a:lnTo>
                    <a:pt x="151" y="1177"/>
                  </a:lnTo>
                  <a:lnTo>
                    <a:pt x="101" y="1352"/>
                  </a:lnTo>
                  <a:lnTo>
                    <a:pt x="51" y="1528"/>
                  </a:lnTo>
                  <a:lnTo>
                    <a:pt x="26" y="1703"/>
                  </a:lnTo>
                  <a:lnTo>
                    <a:pt x="1" y="1903"/>
                  </a:lnTo>
                  <a:lnTo>
                    <a:pt x="26" y="2104"/>
                  </a:lnTo>
                  <a:lnTo>
                    <a:pt x="51" y="2304"/>
                  </a:lnTo>
                  <a:lnTo>
                    <a:pt x="101" y="2479"/>
                  </a:lnTo>
                  <a:lnTo>
                    <a:pt x="151" y="2654"/>
                  </a:lnTo>
                  <a:lnTo>
                    <a:pt x="251" y="2830"/>
                  </a:lnTo>
                  <a:lnTo>
                    <a:pt x="326" y="2980"/>
                  </a:lnTo>
                  <a:lnTo>
                    <a:pt x="452" y="3130"/>
                  </a:lnTo>
                  <a:lnTo>
                    <a:pt x="577" y="3255"/>
                  </a:lnTo>
                  <a:lnTo>
                    <a:pt x="702" y="3381"/>
                  </a:lnTo>
                  <a:lnTo>
                    <a:pt x="852" y="3506"/>
                  </a:lnTo>
                  <a:lnTo>
                    <a:pt x="1002" y="3581"/>
                  </a:lnTo>
                  <a:lnTo>
                    <a:pt x="1178" y="3681"/>
                  </a:lnTo>
                  <a:lnTo>
                    <a:pt x="1353" y="3731"/>
                  </a:lnTo>
                  <a:lnTo>
                    <a:pt x="1528" y="3781"/>
                  </a:lnTo>
                  <a:lnTo>
                    <a:pt x="1729" y="3806"/>
                  </a:lnTo>
                  <a:lnTo>
                    <a:pt x="1929" y="3831"/>
                  </a:lnTo>
                  <a:lnTo>
                    <a:pt x="2129" y="3806"/>
                  </a:lnTo>
                  <a:lnTo>
                    <a:pt x="2305" y="3781"/>
                  </a:lnTo>
                  <a:lnTo>
                    <a:pt x="2480" y="3731"/>
                  </a:lnTo>
                  <a:lnTo>
                    <a:pt x="2655" y="3681"/>
                  </a:lnTo>
                  <a:lnTo>
                    <a:pt x="2830" y="3581"/>
                  </a:lnTo>
                  <a:lnTo>
                    <a:pt x="2981" y="3506"/>
                  </a:lnTo>
                  <a:lnTo>
                    <a:pt x="3131" y="3381"/>
                  </a:lnTo>
                  <a:lnTo>
                    <a:pt x="3281" y="3255"/>
                  </a:lnTo>
                  <a:lnTo>
                    <a:pt x="3406" y="3130"/>
                  </a:lnTo>
                  <a:lnTo>
                    <a:pt x="3507" y="2980"/>
                  </a:lnTo>
                  <a:lnTo>
                    <a:pt x="3607" y="2830"/>
                  </a:lnTo>
                  <a:lnTo>
                    <a:pt x="3682" y="2654"/>
                  </a:lnTo>
                  <a:lnTo>
                    <a:pt x="3757" y="2479"/>
                  </a:lnTo>
                  <a:lnTo>
                    <a:pt x="3807" y="2304"/>
                  </a:lnTo>
                  <a:lnTo>
                    <a:pt x="3832" y="2104"/>
                  </a:lnTo>
                  <a:lnTo>
                    <a:pt x="3832" y="1903"/>
                  </a:lnTo>
                  <a:lnTo>
                    <a:pt x="3832" y="1703"/>
                  </a:lnTo>
                  <a:lnTo>
                    <a:pt x="3807" y="1528"/>
                  </a:lnTo>
                  <a:lnTo>
                    <a:pt x="3757" y="1352"/>
                  </a:lnTo>
                  <a:lnTo>
                    <a:pt x="3682" y="1177"/>
                  </a:lnTo>
                  <a:lnTo>
                    <a:pt x="3607" y="1002"/>
                  </a:lnTo>
                  <a:lnTo>
                    <a:pt x="3507" y="851"/>
                  </a:lnTo>
                  <a:lnTo>
                    <a:pt x="3406" y="701"/>
                  </a:lnTo>
                  <a:lnTo>
                    <a:pt x="3281" y="551"/>
                  </a:lnTo>
                  <a:lnTo>
                    <a:pt x="3131" y="426"/>
                  </a:lnTo>
                  <a:lnTo>
                    <a:pt x="2981" y="326"/>
                  </a:lnTo>
                  <a:lnTo>
                    <a:pt x="2830" y="225"/>
                  </a:lnTo>
                  <a:lnTo>
                    <a:pt x="2655" y="150"/>
                  </a:lnTo>
                  <a:lnTo>
                    <a:pt x="2480" y="75"/>
                  </a:lnTo>
                  <a:lnTo>
                    <a:pt x="2305" y="25"/>
                  </a:lnTo>
                  <a:lnTo>
                    <a:pt x="2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54" name="Google Shape;3726;p38">
              <a:extLst>
                <a:ext uri="{FF2B5EF4-FFF2-40B4-BE49-F238E27FC236}">
                  <a16:creationId xmlns:a16="http://schemas.microsoft.com/office/drawing/2014/main" id="{D304F10C-6E95-6776-07A4-E23420A956B6}"/>
                </a:ext>
              </a:extLst>
            </p:cNvPr>
            <p:cNvSpPr/>
            <p:nvPr/>
          </p:nvSpPr>
          <p:spPr>
            <a:xfrm>
              <a:off x="4997900" y="1448275"/>
              <a:ext cx="52600" cy="11275"/>
            </a:xfrm>
            <a:custGeom>
              <a:avLst/>
              <a:gdLst/>
              <a:ahLst/>
              <a:cxnLst/>
              <a:rect l="l" t="t" r="r" b="b"/>
              <a:pathLst>
                <a:path w="2104" h="451" extrusionOk="0">
                  <a:moveTo>
                    <a:pt x="226" y="0"/>
                  </a:moveTo>
                  <a:lnTo>
                    <a:pt x="151" y="25"/>
                  </a:lnTo>
                  <a:lnTo>
                    <a:pt x="76" y="75"/>
                  </a:lnTo>
                  <a:lnTo>
                    <a:pt x="26" y="150"/>
                  </a:lnTo>
                  <a:lnTo>
                    <a:pt x="0" y="226"/>
                  </a:lnTo>
                  <a:lnTo>
                    <a:pt x="26" y="326"/>
                  </a:lnTo>
                  <a:lnTo>
                    <a:pt x="76" y="401"/>
                  </a:lnTo>
                  <a:lnTo>
                    <a:pt x="151" y="451"/>
                  </a:lnTo>
                  <a:lnTo>
                    <a:pt x="1954" y="451"/>
                  </a:lnTo>
                  <a:lnTo>
                    <a:pt x="2029" y="401"/>
                  </a:lnTo>
                  <a:lnTo>
                    <a:pt x="2079" y="326"/>
                  </a:lnTo>
                  <a:lnTo>
                    <a:pt x="2104" y="226"/>
                  </a:lnTo>
                  <a:lnTo>
                    <a:pt x="2079" y="150"/>
                  </a:lnTo>
                  <a:lnTo>
                    <a:pt x="2029" y="75"/>
                  </a:lnTo>
                  <a:lnTo>
                    <a:pt x="1954" y="25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55" name="Google Shape;3727;p38">
              <a:extLst>
                <a:ext uri="{FF2B5EF4-FFF2-40B4-BE49-F238E27FC236}">
                  <a16:creationId xmlns:a16="http://schemas.microsoft.com/office/drawing/2014/main" id="{39D88305-546E-8C4E-E9C9-2E3B51F30B20}"/>
                </a:ext>
              </a:extLst>
            </p:cNvPr>
            <p:cNvSpPr/>
            <p:nvPr/>
          </p:nvSpPr>
          <p:spPr>
            <a:xfrm>
              <a:off x="5068025" y="1470800"/>
              <a:ext cx="28825" cy="11300"/>
            </a:xfrm>
            <a:custGeom>
              <a:avLst/>
              <a:gdLst/>
              <a:ahLst/>
              <a:cxnLst/>
              <a:rect l="l" t="t" r="r" b="b"/>
              <a:pathLst>
                <a:path w="1153" h="452" extrusionOk="0">
                  <a:moveTo>
                    <a:pt x="226" y="1"/>
                  </a:moveTo>
                  <a:lnTo>
                    <a:pt x="125" y="26"/>
                  </a:lnTo>
                  <a:lnTo>
                    <a:pt x="50" y="76"/>
                  </a:lnTo>
                  <a:lnTo>
                    <a:pt x="0" y="126"/>
                  </a:lnTo>
                  <a:lnTo>
                    <a:pt x="0" y="226"/>
                  </a:lnTo>
                  <a:lnTo>
                    <a:pt x="0" y="301"/>
                  </a:lnTo>
                  <a:lnTo>
                    <a:pt x="50" y="376"/>
                  </a:lnTo>
                  <a:lnTo>
                    <a:pt x="125" y="426"/>
                  </a:lnTo>
                  <a:lnTo>
                    <a:pt x="226" y="451"/>
                  </a:lnTo>
                  <a:lnTo>
                    <a:pt x="927" y="451"/>
                  </a:lnTo>
                  <a:lnTo>
                    <a:pt x="1002" y="426"/>
                  </a:lnTo>
                  <a:lnTo>
                    <a:pt x="1077" y="376"/>
                  </a:lnTo>
                  <a:lnTo>
                    <a:pt x="1127" y="301"/>
                  </a:lnTo>
                  <a:lnTo>
                    <a:pt x="1152" y="226"/>
                  </a:lnTo>
                  <a:lnTo>
                    <a:pt x="1127" y="126"/>
                  </a:lnTo>
                  <a:lnTo>
                    <a:pt x="1077" y="76"/>
                  </a:lnTo>
                  <a:lnTo>
                    <a:pt x="1002" y="26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56" name="Google Shape;3728;p38">
              <a:extLst>
                <a:ext uri="{FF2B5EF4-FFF2-40B4-BE49-F238E27FC236}">
                  <a16:creationId xmlns:a16="http://schemas.microsoft.com/office/drawing/2014/main" id="{5AA3E18D-6A67-F180-BCD4-295DB8AF2165}"/>
                </a:ext>
              </a:extLst>
            </p:cNvPr>
            <p:cNvSpPr/>
            <p:nvPr/>
          </p:nvSpPr>
          <p:spPr>
            <a:xfrm>
              <a:off x="4997900" y="1470800"/>
              <a:ext cx="33200" cy="11300"/>
            </a:xfrm>
            <a:custGeom>
              <a:avLst/>
              <a:gdLst/>
              <a:ahLst/>
              <a:cxnLst/>
              <a:rect l="l" t="t" r="r" b="b"/>
              <a:pathLst>
                <a:path w="1328" h="452" extrusionOk="0">
                  <a:moveTo>
                    <a:pt x="226" y="1"/>
                  </a:moveTo>
                  <a:lnTo>
                    <a:pt x="151" y="26"/>
                  </a:lnTo>
                  <a:lnTo>
                    <a:pt x="76" y="76"/>
                  </a:lnTo>
                  <a:lnTo>
                    <a:pt x="26" y="126"/>
                  </a:lnTo>
                  <a:lnTo>
                    <a:pt x="0" y="226"/>
                  </a:lnTo>
                  <a:lnTo>
                    <a:pt x="26" y="301"/>
                  </a:lnTo>
                  <a:lnTo>
                    <a:pt x="76" y="376"/>
                  </a:lnTo>
                  <a:lnTo>
                    <a:pt x="151" y="426"/>
                  </a:lnTo>
                  <a:lnTo>
                    <a:pt x="226" y="451"/>
                  </a:lnTo>
                  <a:lnTo>
                    <a:pt x="1102" y="451"/>
                  </a:lnTo>
                  <a:lnTo>
                    <a:pt x="1202" y="426"/>
                  </a:lnTo>
                  <a:lnTo>
                    <a:pt x="1278" y="376"/>
                  </a:lnTo>
                  <a:lnTo>
                    <a:pt x="1328" y="301"/>
                  </a:lnTo>
                  <a:lnTo>
                    <a:pt x="1328" y="226"/>
                  </a:lnTo>
                  <a:lnTo>
                    <a:pt x="1328" y="126"/>
                  </a:lnTo>
                  <a:lnTo>
                    <a:pt x="1278" y="76"/>
                  </a:lnTo>
                  <a:lnTo>
                    <a:pt x="1202" y="2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57" name="Google Shape;3729;p38">
              <a:extLst>
                <a:ext uri="{FF2B5EF4-FFF2-40B4-BE49-F238E27FC236}">
                  <a16:creationId xmlns:a16="http://schemas.microsoft.com/office/drawing/2014/main" id="{83141872-D47F-34E6-28A1-F3E3460D2855}"/>
                </a:ext>
              </a:extLst>
            </p:cNvPr>
            <p:cNvSpPr/>
            <p:nvPr/>
          </p:nvSpPr>
          <p:spPr>
            <a:xfrm>
              <a:off x="5039225" y="1470800"/>
              <a:ext cx="21925" cy="11300"/>
            </a:xfrm>
            <a:custGeom>
              <a:avLst/>
              <a:gdLst/>
              <a:ahLst/>
              <a:cxnLst/>
              <a:rect l="l" t="t" r="r" b="b"/>
              <a:pathLst>
                <a:path w="877" h="452" extrusionOk="0">
                  <a:moveTo>
                    <a:pt x="226" y="1"/>
                  </a:moveTo>
                  <a:lnTo>
                    <a:pt x="125" y="26"/>
                  </a:lnTo>
                  <a:lnTo>
                    <a:pt x="50" y="76"/>
                  </a:lnTo>
                  <a:lnTo>
                    <a:pt x="0" y="126"/>
                  </a:lnTo>
                  <a:lnTo>
                    <a:pt x="0" y="226"/>
                  </a:lnTo>
                  <a:lnTo>
                    <a:pt x="0" y="301"/>
                  </a:lnTo>
                  <a:lnTo>
                    <a:pt x="50" y="376"/>
                  </a:lnTo>
                  <a:lnTo>
                    <a:pt x="125" y="426"/>
                  </a:lnTo>
                  <a:lnTo>
                    <a:pt x="226" y="451"/>
                  </a:lnTo>
                  <a:lnTo>
                    <a:pt x="651" y="451"/>
                  </a:lnTo>
                  <a:lnTo>
                    <a:pt x="726" y="426"/>
                  </a:lnTo>
                  <a:lnTo>
                    <a:pt x="802" y="376"/>
                  </a:lnTo>
                  <a:lnTo>
                    <a:pt x="852" y="301"/>
                  </a:lnTo>
                  <a:lnTo>
                    <a:pt x="877" y="226"/>
                  </a:lnTo>
                  <a:lnTo>
                    <a:pt x="852" y="126"/>
                  </a:lnTo>
                  <a:lnTo>
                    <a:pt x="802" y="76"/>
                  </a:lnTo>
                  <a:lnTo>
                    <a:pt x="726" y="26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58" name="Google Shape;3730;p38">
              <a:extLst>
                <a:ext uri="{FF2B5EF4-FFF2-40B4-BE49-F238E27FC236}">
                  <a16:creationId xmlns:a16="http://schemas.microsoft.com/office/drawing/2014/main" id="{FEF3EAB6-A8BB-4E71-41F4-DADE59322AF5}"/>
                </a:ext>
              </a:extLst>
            </p:cNvPr>
            <p:cNvSpPr/>
            <p:nvPr/>
          </p:nvSpPr>
          <p:spPr>
            <a:xfrm>
              <a:off x="4997900" y="1492725"/>
              <a:ext cx="98950" cy="11275"/>
            </a:xfrm>
            <a:custGeom>
              <a:avLst/>
              <a:gdLst/>
              <a:ahLst/>
              <a:cxnLst/>
              <a:rect l="l" t="t" r="r" b="b"/>
              <a:pathLst>
                <a:path w="3958" h="451" extrusionOk="0">
                  <a:moveTo>
                    <a:pt x="226" y="0"/>
                  </a:moveTo>
                  <a:lnTo>
                    <a:pt x="151" y="25"/>
                  </a:lnTo>
                  <a:lnTo>
                    <a:pt x="76" y="75"/>
                  </a:lnTo>
                  <a:lnTo>
                    <a:pt x="26" y="150"/>
                  </a:lnTo>
                  <a:lnTo>
                    <a:pt x="0" y="226"/>
                  </a:lnTo>
                  <a:lnTo>
                    <a:pt x="26" y="326"/>
                  </a:lnTo>
                  <a:lnTo>
                    <a:pt x="76" y="401"/>
                  </a:lnTo>
                  <a:lnTo>
                    <a:pt x="151" y="451"/>
                  </a:lnTo>
                  <a:lnTo>
                    <a:pt x="3807" y="451"/>
                  </a:lnTo>
                  <a:lnTo>
                    <a:pt x="3882" y="401"/>
                  </a:lnTo>
                  <a:lnTo>
                    <a:pt x="3932" y="326"/>
                  </a:lnTo>
                  <a:lnTo>
                    <a:pt x="3957" y="226"/>
                  </a:lnTo>
                  <a:lnTo>
                    <a:pt x="3932" y="150"/>
                  </a:lnTo>
                  <a:lnTo>
                    <a:pt x="3882" y="75"/>
                  </a:lnTo>
                  <a:lnTo>
                    <a:pt x="3807" y="25"/>
                  </a:lnTo>
                  <a:lnTo>
                    <a:pt x="37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59" name="Google Shape;3624;p38">
            <a:extLst>
              <a:ext uri="{FF2B5EF4-FFF2-40B4-BE49-F238E27FC236}">
                <a16:creationId xmlns:a16="http://schemas.microsoft.com/office/drawing/2014/main" id="{1BD00DCC-E571-B174-E748-77959A6478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42423" y="850792"/>
            <a:ext cx="3570171" cy="8244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4">
                  <a:lumMod val="20000"/>
                  <a:lumOff val="8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全球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24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個物流中心</a:t>
            </a:r>
            <a:endParaRPr lang="en-US" altLang="zh-TW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4">
                  <a:lumMod val="20000"/>
                  <a:lumOff val="8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30%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貨物有廠商直送門店</a:t>
            </a:r>
            <a:endParaRPr lang="en-US" altLang="zh-TW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4">
                  <a:lumMod val="20000"/>
                  <a:lumOff val="8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70%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貨物由廠商送至中心倉庫</a:t>
            </a:r>
            <a:endParaRPr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2" name="Google Shape;3625;p38">
            <a:extLst>
              <a:ext uri="{FF2B5EF4-FFF2-40B4-BE49-F238E27FC236}">
                <a16:creationId xmlns:a16="http://schemas.microsoft.com/office/drawing/2014/main" id="{44FF0E69-103B-4419-D9F6-A87B110DA520}"/>
              </a:ext>
            </a:extLst>
          </p:cNvPr>
          <p:cNvSpPr txBox="1">
            <a:spLocks/>
          </p:cNvSpPr>
          <p:nvPr/>
        </p:nvSpPr>
        <p:spPr>
          <a:xfrm>
            <a:off x="4631697" y="3518673"/>
            <a:ext cx="1115947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文化面</a:t>
            </a:r>
            <a:endParaRPr lang="en-US" sz="24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3" name="Google Shape;3624;p38">
            <a:extLst>
              <a:ext uri="{FF2B5EF4-FFF2-40B4-BE49-F238E27FC236}">
                <a16:creationId xmlns:a16="http://schemas.microsoft.com/office/drawing/2014/main" id="{82494F57-B003-6989-4CE2-D67532944B1F}"/>
              </a:ext>
            </a:extLst>
          </p:cNvPr>
          <p:cNvSpPr txBox="1">
            <a:spLocks/>
          </p:cNvSpPr>
          <p:nvPr/>
        </p:nvSpPr>
        <p:spPr>
          <a:xfrm>
            <a:off x="4744286" y="3765277"/>
            <a:ext cx="4299789" cy="82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 algn="just">
              <a:buClr>
                <a:schemeClr val="accent4">
                  <a:lumMod val="20000"/>
                  <a:lumOff val="8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掀起了「黑購」購物潮首次正式降臨臺灣</a:t>
            </a:r>
          </a:p>
        </p:txBody>
      </p:sp>
      <p:sp>
        <p:nvSpPr>
          <p:cNvPr id="4" name="Google Shape;3625;p38">
            <a:extLst>
              <a:ext uri="{FF2B5EF4-FFF2-40B4-BE49-F238E27FC236}">
                <a16:creationId xmlns:a16="http://schemas.microsoft.com/office/drawing/2014/main" id="{5D243BD1-3E27-9A50-54FD-3F2AAD184BE5}"/>
              </a:ext>
            </a:extLst>
          </p:cNvPr>
          <p:cNvSpPr txBox="1">
            <a:spLocks/>
          </p:cNvSpPr>
          <p:nvPr/>
        </p:nvSpPr>
        <p:spPr>
          <a:xfrm>
            <a:off x="4630226" y="497995"/>
            <a:ext cx="1115947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科技面</a:t>
            </a:r>
            <a:endParaRPr lang="en-US" sz="24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0" name="Google Shape;3625;p38">
            <a:extLst>
              <a:ext uri="{FF2B5EF4-FFF2-40B4-BE49-F238E27FC236}">
                <a16:creationId xmlns:a16="http://schemas.microsoft.com/office/drawing/2014/main" id="{44FF0E69-103B-4419-D9F6-A87B110DA520}"/>
              </a:ext>
            </a:extLst>
          </p:cNvPr>
          <p:cNvSpPr txBox="1">
            <a:spLocks/>
          </p:cNvSpPr>
          <p:nvPr/>
        </p:nvSpPr>
        <p:spPr>
          <a:xfrm>
            <a:off x="4639800" y="1959783"/>
            <a:ext cx="1115947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經濟面</a:t>
            </a:r>
            <a:endParaRPr lang="en-US" sz="24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1" name="Google Shape;3624;p38">
            <a:extLst>
              <a:ext uri="{FF2B5EF4-FFF2-40B4-BE49-F238E27FC236}">
                <a16:creationId xmlns:a16="http://schemas.microsoft.com/office/drawing/2014/main" id="{1BD00DCC-E571-B174-E748-77959A64782A}"/>
              </a:ext>
            </a:extLst>
          </p:cNvPr>
          <p:cNvSpPr txBox="1">
            <a:spLocks/>
          </p:cNvSpPr>
          <p:nvPr/>
        </p:nvSpPr>
        <p:spPr>
          <a:xfrm>
            <a:off x="4742423" y="2298910"/>
            <a:ext cx="4131267" cy="88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 algn="just">
              <a:buClr>
                <a:schemeClr val="accent4">
                  <a:lumMod val="20000"/>
                  <a:lumOff val="8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美國好市多從台灣大統企業買回</a:t>
            </a:r>
            <a:endParaRPr lang="en-US" altLang="zh-TW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just">
              <a:buClr>
                <a:schemeClr val="accent4">
                  <a:lumMod val="20000"/>
                  <a:lumOff val="80000"/>
                </a:schemeClr>
              </a:buClr>
            </a:pP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（台灣好市多）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45%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股權</a:t>
            </a:r>
            <a:endParaRPr lang="en-US" altLang="zh-TW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 algn="just">
              <a:buClr>
                <a:schemeClr val="accent4">
                  <a:lumMod val="20000"/>
                  <a:lumOff val="8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收購後可為好市多每股盈餘多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～</a:t>
            </a:r>
            <a:r>
              <a:rPr lang="en-US" altLang="zh-TW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1.5%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5" y="2003210"/>
            <a:ext cx="3380133" cy="1151987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0DB4555-9847-A0E8-D436-93240D687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371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44;p36">
            <a:extLst>
              <a:ext uri="{FF2B5EF4-FFF2-40B4-BE49-F238E27FC236}">
                <a16:creationId xmlns:a16="http://schemas.microsoft.com/office/drawing/2014/main" id="{3559EC7E-AA0A-E96E-E035-9C45D52403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3837" y="261388"/>
            <a:ext cx="1968912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產業分析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9753BEA-1774-2AA7-07A9-CF104850F180}"/>
              </a:ext>
            </a:extLst>
          </p:cNvPr>
          <p:cNvSpPr txBox="1"/>
          <p:nvPr/>
        </p:nvSpPr>
        <p:spPr>
          <a:xfrm>
            <a:off x="816803" y="892666"/>
            <a:ext cx="2462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b="1" kern="100" dirty="0">
                <a:solidFill>
                  <a:schemeClr val="accent3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zh-TW" sz="2000" b="1" kern="100" dirty="0">
                <a:solidFill>
                  <a:srgbClr val="FFB15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產業發展情形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491EFEB-CDC8-1AB1-C70A-F973BDD28591}"/>
              </a:ext>
            </a:extLst>
          </p:cNvPr>
          <p:cNvSpPr txBox="1"/>
          <p:nvPr/>
        </p:nvSpPr>
        <p:spPr>
          <a:xfrm>
            <a:off x="1103670" y="2753435"/>
            <a:ext cx="76765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CDBCA7"/>
              </a:buClr>
              <a:buFont typeface="Wingdings" panose="05000000000000000000" pitchFamily="2" charset="2"/>
              <a:buChar char="ü"/>
            </a:pPr>
            <a:r>
              <a:rPr lang="zh-TW" altLang="en-US" sz="16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因疫情後加上出遊旺季關係，帶動了第三季民間消費成長</a:t>
            </a:r>
            <a:r>
              <a:rPr lang="en-US" altLang="zh-TW" sz="16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7.4%</a:t>
            </a:r>
            <a:r>
              <a:rPr lang="zh-TW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7A4AE0C-E931-36AD-33C8-6E2E5E8EA798}"/>
              </a:ext>
            </a:extLst>
          </p:cNvPr>
          <p:cNvSpPr txBox="1"/>
          <p:nvPr/>
        </p:nvSpPr>
        <p:spPr>
          <a:xfrm>
            <a:off x="816803" y="2335262"/>
            <a:ext cx="15178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b="1" kern="100" dirty="0">
                <a:solidFill>
                  <a:schemeClr val="accent3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zh-TW" sz="2000" b="1" kern="100" dirty="0">
                <a:solidFill>
                  <a:srgbClr val="FFB15C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產業成長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F44D7ED-E65A-D384-2728-DDF0CB9B467E}"/>
              </a:ext>
            </a:extLst>
          </p:cNvPr>
          <p:cNvSpPr txBox="1"/>
          <p:nvPr/>
        </p:nvSpPr>
        <p:spPr>
          <a:xfrm>
            <a:off x="819874" y="3048763"/>
            <a:ext cx="21489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b="1" kern="100" dirty="0">
                <a:solidFill>
                  <a:schemeClr val="accent3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zh-TW" sz="2000" b="1" kern="100" dirty="0">
                <a:solidFill>
                  <a:schemeClr val="accent3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產業發展趨勢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491EFEB-CDC8-1AB1-C70A-F973BDD28591}"/>
              </a:ext>
            </a:extLst>
          </p:cNvPr>
          <p:cNvSpPr txBox="1"/>
          <p:nvPr/>
        </p:nvSpPr>
        <p:spPr>
          <a:xfrm>
            <a:off x="1103670" y="1308814"/>
            <a:ext cx="76765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CDBCA7"/>
              </a:buClr>
              <a:buFont typeface="Wingdings" panose="05000000000000000000" pitchFamily="2" charset="2"/>
              <a:buChar char="ü"/>
            </a:pPr>
            <a:r>
              <a:rPr lang="en-US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2021</a:t>
            </a:r>
            <a:r>
              <a:rPr lang="zh-TW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年線上總年營收額</a:t>
            </a:r>
            <a:r>
              <a:rPr lang="en-US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135</a:t>
            </a:r>
            <a:r>
              <a:rPr lang="zh-TW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億美元，成長率來到</a:t>
            </a:r>
            <a:r>
              <a:rPr lang="en-US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44%</a:t>
            </a:r>
            <a:r>
              <a:rPr lang="zh-TW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  <a:p>
            <a:pPr marL="285750" indent="-285750" algn="just">
              <a:buClr>
                <a:srgbClr val="CDBCA7"/>
              </a:buClr>
              <a:buFont typeface="Wingdings" panose="05000000000000000000" pitchFamily="2" charset="2"/>
              <a:buChar char="ü"/>
            </a:pPr>
            <a:r>
              <a:rPr lang="zh-TW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在全球總共有</a:t>
            </a:r>
            <a:r>
              <a:rPr lang="en-US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636</a:t>
            </a:r>
            <a:r>
              <a:rPr lang="zh-TW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間加油站據點，總營業額大概佔總營收的</a:t>
            </a:r>
            <a:r>
              <a:rPr lang="en-US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9%</a:t>
            </a:r>
            <a:r>
              <a:rPr lang="zh-TW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，進帳近</a:t>
            </a:r>
            <a:r>
              <a:rPr lang="en-US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173</a:t>
            </a:r>
            <a:r>
              <a:rPr lang="zh-TW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億美元</a:t>
            </a:r>
          </a:p>
          <a:p>
            <a:pPr marL="285750" indent="-285750" algn="just">
              <a:buClr>
                <a:srgbClr val="CDBCA7"/>
              </a:buClr>
              <a:buFont typeface="Wingdings" panose="05000000000000000000" pitchFamily="2" charset="2"/>
              <a:buChar char="ü"/>
            </a:pPr>
            <a:r>
              <a:rPr lang="zh-TW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全台灣有三間加油站，</a:t>
            </a:r>
            <a:r>
              <a:rPr lang="en-US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Costco</a:t>
            </a:r>
            <a:r>
              <a:rPr lang="zh-TW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相信加油站的事業能為賣場帶來更多會員，是母公司的重點發展事業。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491EFEB-CDC8-1AB1-C70A-F973BDD28591}"/>
              </a:ext>
            </a:extLst>
          </p:cNvPr>
          <p:cNvSpPr txBox="1"/>
          <p:nvPr/>
        </p:nvSpPr>
        <p:spPr>
          <a:xfrm>
            <a:off x="1088290" y="3417565"/>
            <a:ext cx="74349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CDBCA7"/>
              </a:buClr>
              <a:buFont typeface="Wingdings" panose="05000000000000000000" pitchFamily="2" charset="2"/>
              <a:buChar char="ü"/>
            </a:pPr>
            <a:r>
              <a:rPr lang="zh-TW" altLang="en-US" sz="16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會員獨享加油站權益</a:t>
            </a:r>
            <a:endParaRPr lang="en-US" altLang="zh-TW" sz="1600" kern="1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CDBCA7"/>
              </a:buClr>
              <a:buFont typeface="Wingdings" panose="05000000000000000000" pitchFamily="2" charset="2"/>
              <a:buChar char="ü"/>
            </a:pPr>
            <a:r>
              <a:rPr lang="zh-TW" altLang="en-US" sz="16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從線上賣到線下</a:t>
            </a:r>
            <a:endParaRPr lang="en-US" altLang="zh-TW" sz="1600" kern="1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CDBCA7"/>
              </a:buClr>
              <a:buFont typeface="Wingdings" panose="05000000000000000000" pitchFamily="2" charset="2"/>
              <a:buChar char="ü"/>
            </a:pPr>
            <a:r>
              <a:rPr lang="zh-TW" altLang="en-US" sz="16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深化</a:t>
            </a:r>
            <a:r>
              <a:rPr lang="en-US" altLang="zh-TW" sz="16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&lt;</a:t>
            </a:r>
            <a:r>
              <a:rPr lang="zh-TW" altLang="en-US" sz="16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黑鑽卡</a:t>
            </a:r>
            <a:r>
              <a:rPr lang="en-US" altLang="zh-TW" sz="16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&gt;</a:t>
            </a:r>
            <a:r>
              <a:rPr lang="zh-TW" altLang="en-US" sz="16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的發展。</a:t>
            </a:r>
            <a:endParaRPr lang="en-US" altLang="zh-TW" sz="1600" kern="1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CDBCA7"/>
              </a:buClr>
              <a:buFont typeface="Wingdings" panose="05000000000000000000" pitchFamily="2" charset="2"/>
              <a:buChar char="ü"/>
            </a:pPr>
            <a:r>
              <a:rPr lang="zh-TW" altLang="en-US" sz="16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收購物流服務</a:t>
            </a:r>
            <a:endParaRPr lang="zh-TW" altLang="zh-TW" sz="1600" kern="100" dirty="0">
              <a:solidFill>
                <a:schemeClr val="bg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2DCDA47-F6F8-1A9F-B0E3-1BB14D86A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48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44;p36">
            <a:extLst>
              <a:ext uri="{FF2B5EF4-FFF2-40B4-BE49-F238E27FC236}">
                <a16:creationId xmlns:a16="http://schemas.microsoft.com/office/drawing/2014/main" id="{37C9D630-AF3C-FAB6-EDE9-D0DF1C030D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5839" y="213390"/>
            <a:ext cx="2925551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顧客分析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-STP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58" name="组合 8">
            <a:extLst>
              <a:ext uri="{FF2B5EF4-FFF2-40B4-BE49-F238E27FC236}">
                <a16:creationId xmlns:a16="http://schemas.microsoft.com/office/drawing/2014/main" id="{590AB228-AA5A-7A11-B7EC-AE58F445B80D}"/>
              </a:ext>
            </a:extLst>
          </p:cNvPr>
          <p:cNvGrpSpPr>
            <a:grpSpLocks/>
          </p:cNvGrpSpPr>
          <p:nvPr/>
        </p:nvGrpSpPr>
        <p:grpSpPr bwMode="auto">
          <a:xfrm>
            <a:off x="875839" y="1525334"/>
            <a:ext cx="2001440" cy="1035844"/>
            <a:chOff x="0" y="0"/>
            <a:chExt cx="2669808" cy="1380959"/>
          </a:xfrm>
        </p:grpSpPr>
        <p:grpSp>
          <p:nvGrpSpPr>
            <p:cNvPr id="59" name="组合 49">
              <a:extLst>
                <a:ext uri="{FF2B5EF4-FFF2-40B4-BE49-F238E27FC236}">
                  <a16:creationId xmlns:a16="http://schemas.microsoft.com/office/drawing/2014/main" id="{20A9A35F-90E2-E624-D701-94451356DE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669808" cy="1380959"/>
              <a:chOff x="0" y="0"/>
              <a:chExt cx="1908982" cy="987422"/>
            </a:xfrm>
          </p:grpSpPr>
          <p:sp>
            <p:nvSpPr>
              <p:cNvPr id="61" name="下箭头 50">
                <a:extLst>
                  <a:ext uri="{FF2B5EF4-FFF2-40B4-BE49-F238E27FC236}">
                    <a16:creationId xmlns:a16="http://schemas.microsoft.com/office/drawing/2014/main" id="{3D50D658-54D2-579B-8619-9E1366C31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01284" y="-220276"/>
                <a:ext cx="800100" cy="1615296"/>
              </a:xfrm>
              <a:prstGeom prst="downArrow">
                <a:avLst>
                  <a:gd name="adj1" fmla="val 50000"/>
                  <a:gd name="adj2" fmla="val 60370"/>
                </a:avLst>
              </a:prstGeom>
              <a:solidFill>
                <a:srgbClr val="A1BD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42719B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zh-CN" altLang="zh-CN" sz="1350" kern="1200" dirty="0">
                  <a:solidFill>
                    <a:srgbClr val="FFFFFF"/>
                  </a:solidFill>
                  <a:latin typeface="宋体" pitchFamily="2" charset="-122"/>
                  <a:ea typeface="宋体" pitchFamily="2" charset="-122"/>
                  <a:cs typeface="+mn-cs"/>
                  <a:sym typeface="宋体" pitchFamily="2" charset="-122"/>
                </a:endParaRPr>
              </a:p>
            </p:txBody>
          </p:sp>
          <p:sp>
            <p:nvSpPr>
              <p:cNvPr id="62" name="椭圆 51">
                <a:extLst>
                  <a:ext uri="{FF2B5EF4-FFF2-40B4-BE49-F238E27FC236}">
                    <a16:creationId xmlns:a16="http://schemas.microsoft.com/office/drawing/2014/main" id="{68EEA542-D708-8BD6-0FFC-0A048E2F4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87371" cy="587371"/>
              </a:xfrm>
              <a:prstGeom prst="ellipse">
                <a:avLst/>
              </a:prstGeom>
              <a:solidFill>
                <a:srgbClr val="A1BD70"/>
              </a:solidFill>
              <a:ln w="63500" cap="flat" cmpd="sng">
                <a:solidFill>
                  <a:srgbClr val="FFF6E7"/>
                </a:solidFill>
                <a:bevel/>
                <a:headEnd/>
                <a:tailEnd/>
              </a:ln>
            </p:spPr>
            <p:txBody>
              <a:bodyPr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zh-CN" altLang="zh-CN" sz="1350" kern="1200">
                  <a:solidFill>
                    <a:srgbClr val="FFFFFF"/>
                  </a:solidFill>
                  <a:latin typeface="宋体" pitchFamily="2" charset="-122"/>
                  <a:ea typeface="宋体" pitchFamily="2" charset="-122"/>
                  <a:cs typeface="+mn-cs"/>
                  <a:sym typeface="宋体" pitchFamily="2" charset="-122"/>
                </a:endParaRPr>
              </a:p>
            </p:txBody>
          </p:sp>
        </p:grpSp>
        <p:sp>
          <p:nvSpPr>
            <p:cNvPr id="60" name="文本框 52">
              <a:extLst>
                <a:ext uri="{FF2B5EF4-FFF2-40B4-BE49-F238E27FC236}">
                  <a16:creationId xmlns:a16="http://schemas.microsoft.com/office/drawing/2014/main" id="{C3FD19D0-B5A9-911F-7F29-38B36D232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183" y="39385"/>
              <a:ext cx="533103" cy="7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zh-CN" sz="3000" b="1" kern="1200" dirty="0">
                  <a:solidFill>
                    <a:srgbClr val="FFF6E7"/>
                  </a:solidFill>
                  <a:latin typeface="微软雅黑" pitchFamily="34" charset="-122"/>
                  <a:ea typeface="微软雅黑" pitchFamily="34" charset="-122"/>
                  <a:cs typeface="+mn-cs"/>
                  <a:sym typeface="微软雅黑" pitchFamily="34" charset="-122"/>
                </a:rPr>
                <a:t>S</a:t>
              </a:r>
              <a:endParaRPr lang="zh-CN" altLang="en-US" sz="3300" b="1" kern="1200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grpSp>
        <p:nvGrpSpPr>
          <p:cNvPr id="63" name="组合 53">
            <a:extLst>
              <a:ext uri="{FF2B5EF4-FFF2-40B4-BE49-F238E27FC236}">
                <a16:creationId xmlns:a16="http://schemas.microsoft.com/office/drawing/2014/main" id="{A96199BF-D85A-2DEE-3988-AF40A90DE4B5}"/>
              </a:ext>
            </a:extLst>
          </p:cNvPr>
          <p:cNvGrpSpPr>
            <a:grpSpLocks/>
          </p:cNvGrpSpPr>
          <p:nvPr/>
        </p:nvGrpSpPr>
        <p:grpSpPr bwMode="auto">
          <a:xfrm>
            <a:off x="3555936" y="1525334"/>
            <a:ext cx="2002631" cy="1035844"/>
            <a:chOff x="0" y="0"/>
            <a:chExt cx="2669808" cy="1380959"/>
          </a:xfrm>
        </p:grpSpPr>
        <p:grpSp>
          <p:nvGrpSpPr>
            <p:cNvPr id="64" name="组合 54">
              <a:extLst>
                <a:ext uri="{FF2B5EF4-FFF2-40B4-BE49-F238E27FC236}">
                  <a16:creationId xmlns:a16="http://schemas.microsoft.com/office/drawing/2014/main" id="{84C53A74-665C-5498-0349-E67A251C67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669808" cy="1380959"/>
              <a:chOff x="0" y="0"/>
              <a:chExt cx="1908982" cy="987422"/>
            </a:xfrm>
          </p:grpSpPr>
          <p:sp>
            <p:nvSpPr>
              <p:cNvPr id="66" name="下箭头 56">
                <a:extLst>
                  <a:ext uri="{FF2B5EF4-FFF2-40B4-BE49-F238E27FC236}">
                    <a16:creationId xmlns:a16="http://schemas.microsoft.com/office/drawing/2014/main" id="{EC435DBD-4513-3B5C-9839-53EF92696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01284" y="-220276"/>
                <a:ext cx="800100" cy="1615296"/>
              </a:xfrm>
              <a:prstGeom prst="downArrow">
                <a:avLst>
                  <a:gd name="adj1" fmla="val 50000"/>
                  <a:gd name="adj2" fmla="val 60370"/>
                </a:avLst>
              </a:prstGeom>
              <a:solidFill>
                <a:srgbClr val="F064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42719B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zh-CN" altLang="zh-CN" sz="1350" kern="1200">
                  <a:solidFill>
                    <a:srgbClr val="FFFFFF"/>
                  </a:solidFill>
                  <a:latin typeface="宋体" pitchFamily="2" charset="-122"/>
                  <a:ea typeface="宋体" pitchFamily="2" charset="-122"/>
                  <a:cs typeface="+mn-cs"/>
                  <a:sym typeface="宋体" pitchFamily="2" charset="-122"/>
                </a:endParaRPr>
              </a:p>
            </p:txBody>
          </p:sp>
          <p:sp>
            <p:nvSpPr>
              <p:cNvPr id="67" name="椭圆 57">
                <a:extLst>
                  <a:ext uri="{FF2B5EF4-FFF2-40B4-BE49-F238E27FC236}">
                    <a16:creationId xmlns:a16="http://schemas.microsoft.com/office/drawing/2014/main" id="{90F12E6B-253E-2999-08ED-A891EDDC81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87371" cy="587371"/>
              </a:xfrm>
              <a:prstGeom prst="ellipse">
                <a:avLst/>
              </a:prstGeom>
              <a:solidFill>
                <a:srgbClr val="F0644D"/>
              </a:solidFill>
              <a:ln w="63500" cap="flat" cmpd="sng">
                <a:solidFill>
                  <a:srgbClr val="FFF6E7"/>
                </a:solidFill>
                <a:bevel/>
                <a:headEnd/>
                <a:tailEnd/>
              </a:ln>
            </p:spPr>
            <p:txBody>
              <a:bodyPr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zh-CN" altLang="zh-CN" sz="1350" kern="1200">
                  <a:solidFill>
                    <a:srgbClr val="FFFFFF"/>
                  </a:solidFill>
                  <a:latin typeface="宋体" pitchFamily="2" charset="-122"/>
                  <a:ea typeface="宋体" pitchFamily="2" charset="-122"/>
                  <a:cs typeface="+mn-cs"/>
                  <a:sym typeface="宋体" pitchFamily="2" charset="-122"/>
                </a:endParaRPr>
              </a:p>
            </p:txBody>
          </p:sp>
        </p:grpSp>
        <p:sp>
          <p:nvSpPr>
            <p:cNvPr id="65" name="文本框 55">
              <a:extLst>
                <a:ext uri="{FF2B5EF4-FFF2-40B4-BE49-F238E27FC236}">
                  <a16:creationId xmlns:a16="http://schemas.microsoft.com/office/drawing/2014/main" id="{EFC43B74-2F31-23A6-121B-084D2EEE0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183" y="39385"/>
              <a:ext cx="533101" cy="7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zh-CN" sz="3000" b="1" kern="1200" dirty="0">
                  <a:solidFill>
                    <a:srgbClr val="FFF6E7"/>
                  </a:solidFill>
                  <a:latin typeface="微软雅黑" pitchFamily="34" charset="-122"/>
                  <a:ea typeface="微软雅黑" pitchFamily="34" charset="-122"/>
                  <a:cs typeface="+mn-cs"/>
                  <a:sym typeface="微软雅黑" pitchFamily="34" charset="-122"/>
                </a:rPr>
                <a:t>T</a:t>
              </a:r>
              <a:endParaRPr lang="zh-CN" altLang="en-US" sz="3300" b="1" kern="1200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grpSp>
        <p:nvGrpSpPr>
          <p:cNvPr id="68" name="组合 58">
            <a:extLst>
              <a:ext uri="{FF2B5EF4-FFF2-40B4-BE49-F238E27FC236}">
                <a16:creationId xmlns:a16="http://schemas.microsoft.com/office/drawing/2014/main" id="{00F78A84-9D93-FC77-0958-EC77EF564067}"/>
              </a:ext>
            </a:extLst>
          </p:cNvPr>
          <p:cNvGrpSpPr>
            <a:grpSpLocks/>
          </p:cNvGrpSpPr>
          <p:nvPr/>
        </p:nvGrpSpPr>
        <p:grpSpPr bwMode="auto">
          <a:xfrm>
            <a:off x="6237223" y="1525334"/>
            <a:ext cx="2002631" cy="1035844"/>
            <a:chOff x="0" y="0"/>
            <a:chExt cx="2669808" cy="1380959"/>
          </a:xfrm>
        </p:grpSpPr>
        <p:grpSp>
          <p:nvGrpSpPr>
            <p:cNvPr id="69" name="组合 59">
              <a:extLst>
                <a:ext uri="{FF2B5EF4-FFF2-40B4-BE49-F238E27FC236}">
                  <a16:creationId xmlns:a16="http://schemas.microsoft.com/office/drawing/2014/main" id="{F06F77DD-4DDE-9BC0-03B8-D29F006CF3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669808" cy="1380959"/>
              <a:chOff x="0" y="0"/>
              <a:chExt cx="1908982" cy="987422"/>
            </a:xfrm>
          </p:grpSpPr>
          <p:sp>
            <p:nvSpPr>
              <p:cNvPr id="71" name="下箭头 61">
                <a:extLst>
                  <a:ext uri="{FF2B5EF4-FFF2-40B4-BE49-F238E27FC236}">
                    <a16:creationId xmlns:a16="http://schemas.microsoft.com/office/drawing/2014/main" id="{C12C432E-8F62-DF4D-608C-F8F9D1395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01284" y="-220276"/>
                <a:ext cx="800100" cy="1615296"/>
              </a:xfrm>
              <a:prstGeom prst="downArrow">
                <a:avLst>
                  <a:gd name="adj1" fmla="val 50000"/>
                  <a:gd name="adj2" fmla="val 60370"/>
                </a:avLst>
              </a:prstGeom>
              <a:solidFill>
                <a:srgbClr val="A37F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42719B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zh-CN" altLang="zh-CN" sz="1350" kern="1200">
                  <a:solidFill>
                    <a:srgbClr val="FFFFFF"/>
                  </a:solidFill>
                  <a:latin typeface="宋体" pitchFamily="2" charset="-122"/>
                  <a:ea typeface="宋体" pitchFamily="2" charset="-122"/>
                  <a:cs typeface="+mn-cs"/>
                  <a:sym typeface="宋体" pitchFamily="2" charset="-122"/>
                </a:endParaRPr>
              </a:p>
            </p:txBody>
          </p:sp>
          <p:sp>
            <p:nvSpPr>
              <p:cNvPr id="72" name="椭圆 62">
                <a:extLst>
                  <a:ext uri="{FF2B5EF4-FFF2-40B4-BE49-F238E27FC236}">
                    <a16:creationId xmlns:a16="http://schemas.microsoft.com/office/drawing/2014/main" id="{092A6908-4595-922D-3F65-F5BE64718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587371" cy="587371"/>
              </a:xfrm>
              <a:prstGeom prst="ellipse">
                <a:avLst/>
              </a:prstGeom>
              <a:solidFill>
                <a:srgbClr val="A37F67"/>
              </a:solidFill>
              <a:ln w="63500" cap="flat" cmpd="sng">
                <a:solidFill>
                  <a:srgbClr val="FFF6E7"/>
                </a:solidFill>
                <a:bevel/>
                <a:headEnd/>
                <a:tailEnd/>
              </a:ln>
            </p:spPr>
            <p:txBody>
              <a:bodyPr anchor="ctr"/>
              <a:lstStyle/>
              <a:p>
                <a:pPr algn="ctr"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zh-CN" altLang="zh-CN" sz="1350" kern="1200">
                  <a:solidFill>
                    <a:srgbClr val="FFFFFF"/>
                  </a:solidFill>
                  <a:latin typeface="宋体" pitchFamily="2" charset="-122"/>
                  <a:ea typeface="宋体" pitchFamily="2" charset="-122"/>
                  <a:cs typeface="+mn-cs"/>
                  <a:sym typeface="宋体" pitchFamily="2" charset="-122"/>
                </a:endParaRPr>
              </a:p>
            </p:txBody>
          </p:sp>
        </p:grpSp>
        <p:sp>
          <p:nvSpPr>
            <p:cNvPr id="70" name="文本框 60">
              <a:extLst>
                <a:ext uri="{FF2B5EF4-FFF2-40B4-BE49-F238E27FC236}">
                  <a16:creationId xmlns:a16="http://schemas.microsoft.com/office/drawing/2014/main" id="{9FBFABA1-59D7-8F14-3D67-D76EBA439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183" y="39385"/>
              <a:ext cx="533101" cy="7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zh-CN" sz="3000" b="1" kern="1200" dirty="0">
                  <a:solidFill>
                    <a:srgbClr val="FFF6E7"/>
                  </a:solidFill>
                  <a:latin typeface="微软雅黑" pitchFamily="34" charset="-122"/>
                  <a:ea typeface="微软雅黑" pitchFamily="34" charset="-122"/>
                  <a:cs typeface="+mn-cs"/>
                  <a:sym typeface="微软雅黑" pitchFamily="34" charset="-122"/>
                </a:rPr>
                <a:t>P</a:t>
              </a:r>
              <a:endParaRPr lang="zh-CN" altLang="en-US" sz="3300" b="1" kern="1200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</p:grpSp>
      <p:sp>
        <p:nvSpPr>
          <p:cNvPr id="73" name="任意多边形 9">
            <a:extLst>
              <a:ext uri="{FF2B5EF4-FFF2-40B4-BE49-F238E27FC236}">
                <a16:creationId xmlns:a16="http://schemas.microsoft.com/office/drawing/2014/main" id="{7474EB69-4AAC-487E-6A89-968D01D6D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885" y="1048519"/>
            <a:ext cx="0" cy="3343275"/>
          </a:xfrm>
          <a:custGeom>
            <a:avLst/>
            <a:gdLst>
              <a:gd name="T0" fmla="*/ 0 w 635"/>
              <a:gd name="T1" fmla="*/ 0 h 4457700"/>
              <a:gd name="T2" fmla="*/ 0 w 635"/>
              <a:gd name="T3" fmla="*/ 4457700 h 4457700"/>
              <a:gd name="T4" fmla="*/ 0 60000 65536"/>
              <a:gd name="T5" fmla="*/ 0 60000 65536"/>
              <a:gd name="T6" fmla="*/ 0 w 635"/>
              <a:gd name="T7" fmla="*/ 0 h 4457700"/>
              <a:gd name="T8" fmla="*/ 635 w 635"/>
              <a:gd name="T9" fmla="*/ 4457700 h 44577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35" h="4457700">
                <a:moveTo>
                  <a:pt x="0" y="0"/>
                </a:moveTo>
                <a:lnTo>
                  <a:pt x="0" y="4457700"/>
                </a:lnTo>
              </a:path>
            </a:pathLst>
          </a:custGeom>
          <a:noFill/>
          <a:ln w="12700" cap="flat" cmpd="sng">
            <a:solidFill>
              <a:srgbClr val="42719B"/>
            </a:solidFill>
            <a:prstDash val="lg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zh-CN" sz="1350" kern="1200">
              <a:solidFill>
                <a:srgbClr val="FFFFFF"/>
              </a:solidFill>
              <a:latin typeface="宋体" pitchFamily="2" charset="-122"/>
              <a:ea typeface="宋体" pitchFamily="2" charset="-122"/>
              <a:cs typeface="+mn-cs"/>
              <a:sym typeface="宋体" pitchFamily="2" charset="-122"/>
            </a:endParaRPr>
          </a:p>
        </p:txBody>
      </p:sp>
      <p:sp>
        <p:nvSpPr>
          <p:cNvPr id="74" name="任意多边形 63">
            <a:extLst>
              <a:ext uri="{FF2B5EF4-FFF2-40B4-BE49-F238E27FC236}">
                <a16:creationId xmlns:a16="http://schemas.microsoft.com/office/drawing/2014/main" id="{EB5569D4-59EC-B7C4-B64B-25BE09507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373" y="1048519"/>
            <a:ext cx="0" cy="3343275"/>
          </a:xfrm>
          <a:custGeom>
            <a:avLst/>
            <a:gdLst>
              <a:gd name="T0" fmla="*/ 0 w 635"/>
              <a:gd name="T1" fmla="*/ 0 h 4457700"/>
              <a:gd name="T2" fmla="*/ 0 w 635"/>
              <a:gd name="T3" fmla="*/ 4457700 h 4457700"/>
              <a:gd name="T4" fmla="*/ 0 60000 65536"/>
              <a:gd name="T5" fmla="*/ 0 60000 65536"/>
              <a:gd name="T6" fmla="*/ 0 w 635"/>
              <a:gd name="T7" fmla="*/ 0 h 4457700"/>
              <a:gd name="T8" fmla="*/ 635 w 635"/>
              <a:gd name="T9" fmla="*/ 4457700 h 44577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35" h="4457700">
                <a:moveTo>
                  <a:pt x="0" y="0"/>
                </a:moveTo>
                <a:lnTo>
                  <a:pt x="0" y="4457700"/>
                </a:lnTo>
              </a:path>
            </a:pathLst>
          </a:custGeom>
          <a:noFill/>
          <a:ln w="12700" cap="flat" cmpd="sng">
            <a:solidFill>
              <a:srgbClr val="42719B"/>
            </a:solidFill>
            <a:prstDash val="lg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zh-CN" sz="1350" kern="1200">
              <a:solidFill>
                <a:srgbClr val="FFFFFF"/>
              </a:solidFill>
              <a:latin typeface="宋体" pitchFamily="2" charset="-122"/>
              <a:ea typeface="宋体" pitchFamily="2" charset="-122"/>
              <a:cs typeface="+mn-cs"/>
              <a:sym typeface="宋体" pitchFamily="2" charset="-122"/>
            </a:endParaRPr>
          </a:p>
        </p:txBody>
      </p:sp>
      <p:sp>
        <p:nvSpPr>
          <p:cNvPr id="76" name="文本框 65">
            <a:extLst>
              <a:ext uri="{FF2B5EF4-FFF2-40B4-BE49-F238E27FC236}">
                <a16:creationId xmlns:a16="http://schemas.microsoft.com/office/drawing/2014/main" id="{7E20B6EB-AE04-DC21-3F96-70DF830B7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956" y="2800459"/>
            <a:ext cx="243959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 algn="just" defTabSz="685800" fontAlgn="base">
              <a:spcBef>
                <a:spcPct val="0"/>
              </a:spcBef>
              <a:spcAft>
                <a:spcPct val="0"/>
              </a:spcAft>
              <a:buClr>
                <a:schemeClr val="accent4">
                  <a:lumMod val="40000"/>
                  <a:lumOff val="60000"/>
                </a:schemeClr>
              </a:buClr>
              <a:buFont typeface="Wingdings" pitchFamily="2" charset="2"/>
              <a:buChar char="ü"/>
            </a:pPr>
            <a:r>
              <a:rPr lang="zh-TW" altLang="en-US" sz="1500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  <a:sym typeface="微软雅黑" pitchFamily="34" charset="-122"/>
              </a:rPr>
              <a:t>在意商品高低品質與否</a:t>
            </a:r>
          </a:p>
          <a:p>
            <a:pPr marL="285750" indent="-285750" algn="just" defTabSz="685800" fontAlgn="base">
              <a:spcBef>
                <a:spcPct val="0"/>
              </a:spcBef>
              <a:spcAft>
                <a:spcPct val="0"/>
              </a:spcAft>
              <a:buClr>
                <a:schemeClr val="accent4">
                  <a:lumMod val="40000"/>
                  <a:lumOff val="60000"/>
                </a:schemeClr>
              </a:buClr>
              <a:buFont typeface="Wingdings" pitchFamily="2" charset="2"/>
              <a:buChar char="ü"/>
            </a:pPr>
            <a:r>
              <a:rPr lang="zh-TW" altLang="en-US" sz="1500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  <a:sym typeface="微软雅黑" pitchFamily="34" charset="-122"/>
              </a:rPr>
              <a:t>同品質產品單位價格敏感度高低</a:t>
            </a:r>
          </a:p>
          <a:p>
            <a:pPr marL="285750" indent="-285750" algn="just" defTabSz="685800" fontAlgn="base">
              <a:spcBef>
                <a:spcPct val="0"/>
              </a:spcBef>
              <a:spcAft>
                <a:spcPct val="0"/>
              </a:spcAft>
              <a:buClr>
                <a:schemeClr val="accent4">
                  <a:lumMod val="40000"/>
                  <a:lumOff val="60000"/>
                </a:schemeClr>
              </a:buClr>
              <a:buFont typeface="Wingdings" pitchFamily="2" charset="2"/>
              <a:buChar char="ü"/>
            </a:pPr>
            <a:r>
              <a:rPr lang="zh-TW" altLang="en-US" sz="1500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  <a:sym typeface="微软雅黑" pitchFamily="34" charset="-122"/>
              </a:rPr>
              <a:t>單次消費金額高低</a:t>
            </a:r>
          </a:p>
          <a:p>
            <a:pPr marL="285750" indent="-285750" algn="just" defTabSz="685800" fontAlgn="base">
              <a:spcBef>
                <a:spcPct val="0"/>
              </a:spcBef>
              <a:spcAft>
                <a:spcPct val="0"/>
              </a:spcAft>
              <a:buClr>
                <a:schemeClr val="accent4">
                  <a:lumMod val="40000"/>
                  <a:lumOff val="60000"/>
                </a:schemeClr>
              </a:buClr>
              <a:buFont typeface="Wingdings" pitchFamily="2" charset="2"/>
              <a:buChar char="ü"/>
            </a:pPr>
            <a:r>
              <a:rPr lang="zh-TW" altLang="en-US" sz="1500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  <a:sym typeface="微软雅黑" pitchFamily="34" charset="-122"/>
              </a:rPr>
              <a:t>是否對進口貨有偏好</a:t>
            </a:r>
          </a:p>
          <a:p>
            <a:pPr marL="285750" indent="-285750" algn="just" defTabSz="685800" fontAlgn="base">
              <a:spcBef>
                <a:spcPct val="0"/>
              </a:spcBef>
              <a:spcAft>
                <a:spcPct val="0"/>
              </a:spcAft>
              <a:buClr>
                <a:schemeClr val="accent4">
                  <a:lumMod val="40000"/>
                  <a:lumOff val="60000"/>
                </a:schemeClr>
              </a:buClr>
              <a:buFont typeface="Wingdings" pitchFamily="2" charset="2"/>
              <a:buChar char="ü"/>
            </a:pPr>
            <a:endParaRPr lang="zh-CN" altLang="en-US" sz="1500" kern="1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  <a:sym typeface="微软雅黑" pitchFamily="34" charset="-122"/>
            </a:endParaRPr>
          </a:p>
        </p:txBody>
      </p:sp>
      <p:sp>
        <p:nvSpPr>
          <p:cNvPr id="79" name="文本框 68">
            <a:extLst>
              <a:ext uri="{FF2B5EF4-FFF2-40B4-BE49-F238E27FC236}">
                <a16:creationId xmlns:a16="http://schemas.microsoft.com/office/drawing/2014/main" id="{8F081FBB-ABA2-1B65-EE5B-B68240F83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9883" y="2800459"/>
            <a:ext cx="244412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 algn="just" defTabSz="685800" fontAlgn="base">
              <a:spcBef>
                <a:spcPct val="0"/>
              </a:spcBef>
              <a:spcAft>
                <a:spcPct val="0"/>
              </a:spcAft>
              <a:buClr>
                <a:schemeClr val="accent4">
                  <a:lumMod val="40000"/>
                  <a:lumOff val="60000"/>
                </a:schemeClr>
              </a:buClr>
              <a:buFont typeface="Wingdings" pitchFamily="2" charset="2"/>
              <a:buChar char="ü"/>
            </a:pPr>
            <a:r>
              <a:rPr lang="zh-TW" altLang="en-US" sz="1500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  <a:sym typeface="微软雅黑" pitchFamily="34" charset="-122"/>
              </a:rPr>
              <a:t>在意進口品質高的商品</a:t>
            </a:r>
          </a:p>
          <a:p>
            <a:pPr marL="285750" indent="-285750" algn="just" defTabSz="685800" fontAlgn="base">
              <a:spcBef>
                <a:spcPct val="0"/>
              </a:spcBef>
              <a:spcAft>
                <a:spcPct val="0"/>
              </a:spcAft>
              <a:buClr>
                <a:schemeClr val="accent4">
                  <a:lumMod val="40000"/>
                  <a:lumOff val="60000"/>
                </a:schemeClr>
              </a:buClr>
              <a:buFont typeface="Wingdings" pitchFamily="2" charset="2"/>
              <a:buChar char="ü"/>
            </a:pPr>
            <a:r>
              <a:rPr lang="zh-TW" altLang="en-US" sz="1500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  <a:sym typeface="微软雅黑" pitchFamily="34" charset="-122"/>
              </a:rPr>
              <a:t>對進口貨有偏好</a:t>
            </a:r>
          </a:p>
          <a:p>
            <a:pPr marL="285750" indent="-285750" algn="just" defTabSz="685800" fontAlgn="base">
              <a:spcBef>
                <a:spcPct val="0"/>
              </a:spcBef>
              <a:spcAft>
                <a:spcPct val="0"/>
              </a:spcAft>
              <a:buClr>
                <a:schemeClr val="accent4">
                  <a:lumMod val="40000"/>
                  <a:lumOff val="60000"/>
                </a:schemeClr>
              </a:buClr>
              <a:buFont typeface="Wingdings" pitchFamily="2" charset="2"/>
              <a:buChar char="ü"/>
            </a:pPr>
            <a:r>
              <a:rPr lang="zh-TW" altLang="en-US" sz="1500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  <a:sym typeface="微软雅黑" pitchFamily="34" charset="-122"/>
              </a:rPr>
              <a:t>同品質產品單價敏感度高</a:t>
            </a:r>
          </a:p>
          <a:p>
            <a:pPr marL="285750" indent="-285750" algn="just" defTabSz="685800" fontAlgn="base">
              <a:spcBef>
                <a:spcPct val="0"/>
              </a:spcBef>
              <a:spcAft>
                <a:spcPct val="0"/>
              </a:spcAft>
              <a:buClr>
                <a:schemeClr val="accent4">
                  <a:lumMod val="40000"/>
                  <a:lumOff val="60000"/>
                </a:schemeClr>
              </a:buClr>
              <a:buFont typeface="Wingdings" pitchFamily="2" charset="2"/>
              <a:buChar char="ü"/>
            </a:pPr>
            <a:r>
              <a:rPr lang="zh-TW" altLang="en-US" sz="1500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  <a:sym typeface="微软雅黑" pitchFamily="34" charset="-122"/>
              </a:rPr>
              <a:t>單次購買金額高</a:t>
            </a:r>
          </a:p>
          <a:p>
            <a:pPr algn="just"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zh-CN" altLang="en-US" sz="1500" kern="1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  <a:sym typeface="微软雅黑" pitchFamily="34" charset="-122"/>
            </a:endParaRPr>
          </a:p>
        </p:txBody>
      </p:sp>
      <p:sp>
        <p:nvSpPr>
          <p:cNvPr id="82" name="文本框 71">
            <a:extLst>
              <a:ext uri="{FF2B5EF4-FFF2-40B4-BE49-F238E27FC236}">
                <a16:creationId xmlns:a16="http://schemas.microsoft.com/office/drawing/2014/main" id="{48159CA7-E418-5CBC-CDD8-A81716F4C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647" y="2800459"/>
            <a:ext cx="235743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algn="just" defTabSz="685800" fontAlgn="base">
              <a:spcBef>
                <a:spcPct val="0"/>
              </a:spcBef>
              <a:spcAft>
                <a:spcPct val="0"/>
              </a:spcAft>
              <a:buClr>
                <a:schemeClr val="accent4">
                  <a:lumMod val="40000"/>
                  <a:lumOff val="60000"/>
                </a:schemeClr>
              </a:buClr>
              <a:buFont typeface="Wingdings" pitchFamily="2" charset="2"/>
              <a:buChar char="ü"/>
            </a:pPr>
            <a:r>
              <a:rPr lang="zh-TW" altLang="en-US" sz="1500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  <a:sym typeface="微软雅黑" pitchFamily="34" charset="-122"/>
              </a:rPr>
              <a:t>提供高品質低價位的商品</a:t>
            </a:r>
            <a:endParaRPr lang="zh-CN" altLang="en-US" sz="1500" kern="1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  <a:sym typeface="微软雅黑" pitchFamily="34" charset="-122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EBB18D20-DCAD-7071-69F7-AAF5C0D9F71D}"/>
              </a:ext>
            </a:extLst>
          </p:cNvPr>
          <p:cNvSpPr txBox="1"/>
          <p:nvPr/>
        </p:nvSpPr>
        <p:spPr>
          <a:xfrm>
            <a:off x="1393749" y="1906667"/>
            <a:ext cx="14931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市場區隔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1A883BAC-FFA4-020E-0484-D3068837EA92}"/>
              </a:ext>
            </a:extLst>
          </p:cNvPr>
          <p:cNvSpPr txBox="1"/>
          <p:nvPr/>
        </p:nvSpPr>
        <p:spPr>
          <a:xfrm>
            <a:off x="4073555" y="1905271"/>
            <a:ext cx="14931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目標市場</a:t>
            </a: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8D9FDEA9-A4C3-86EF-8984-A4D04D919FE8}"/>
              </a:ext>
            </a:extLst>
          </p:cNvPr>
          <p:cNvSpPr txBox="1"/>
          <p:nvPr/>
        </p:nvSpPr>
        <p:spPr>
          <a:xfrm>
            <a:off x="1395433" y="1908819"/>
            <a:ext cx="14931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市場區隔</a:t>
            </a: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8BF4067E-841F-792C-17A0-F933FD9854CA}"/>
              </a:ext>
            </a:extLst>
          </p:cNvPr>
          <p:cNvSpPr txBox="1"/>
          <p:nvPr/>
        </p:nvSpPr>
        <p:spPr>
          <a:xfrm>
            <a:off x="6745549" y="1923838"/>
            <a:ext cx="14931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市場定位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E138D5F-58A6-1A11-D12C-DCE8DD4C3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2400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44;p36">
            <a:extLst>
              <a:ext uri="{FF2B5EF4-FFF2-40B4-BE49-F238E27FC236}">
                <a16:creationId xmlns:a16="http://schemas.microsoft.com/office/drawing/2014/main" id="{75A26AE1-CB7F-E9F6-CBC5-667901A47D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110" y="382300"/>
            <a:ext cx="4761776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顧客分析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顧客購買動機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7" name="任意多边形 3">
            <a:extLst>
              <a:ext uri="{FF2B5EF4-FFF2-40B4-BE49-F238E27FC236}">
                <a16:creationId xmlns:a16="http://schemas.microsoft.com/office/drawing/2014/main" id="{168D598B-94F8-972C-46C0-A8D1556FF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288" y="3244183"/>
            <a:ext cx="9158288" cy="0"/>
          </a:xfrm>
          <a:custGeom>
            <a:avLst/>
            <a:gdLst>
              <a:gd name="T0" fmla="*/ 0 w 12211050"/>
              <a:gd name="T1" fmla="*/ 0 h 635"/>
              <a:gd name="T2" fmla="*/ 12211050 w 12211050"/>
              <a:gd name="T3" fmla="*/ 0 h 635"/>
              <a:gd name="T4" fmla="*/ 0 60000 65536"/>
              <a:gd name="T5" fmla="*/ 0 60000 65536"/>
              <a:gd name="T6" fmla="*/ 0 w 12211050"/>
              <a:gd name="T7" fmla="*/ 0 h 635"/>
              <a:gd name="T8" fmla="*/ 12211050 w 12211050"/>
              <a:gd name="T9" fmla="*/ 635 h 6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211050" h="635">
                <a:moveTo>
                  <a:pt x="0" y="0"/>
                </a:moveTo>
                <a:lnTo>
                  <a:pt x="12211050" y="0"/>
                </a:lnTo>
              </a:path>
            </a:pathLst>
          </a:custGeom>
          <a:noFill/>
          <a:ln w="12700" cap="flat" cmpd="sng">
            <a:solidFill>
              <a:schemeClr val="accent2">
                <a:lumMod val="40000"/>
                <a:lumOff val="60000"/>
              </a:scheme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 sz="1050">
              <a:solidFill>
                <a:schemeClr val="bg1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8" name="矩形标注 6">
            <a:extLst>
              <a:ext uri="{FF2B5EF4-FFF2-40B4-BE49-F238E27FC236}">
                <a16:creationId xmlns:a16="http://schemas.microsoft.com/office/drawing/2014/main" id="{DFBD5FAC-E164-3BA7-3E13-9E07CFFDA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63" y="1901157"/>
            <a:ext cx="1543050" cy="1033463"/>
          </a:xfrm>
          <a:prstGeom prst="wedgeRectCallout">
            <a:avLst>
              <a:gd name="adj1" fmla="val -28241"/>
              <a:gd name="adj2" fmla="val 79083"/>
            </a:avLst>
          </a:prstGeom>
          <a:solidFill>
            <a:srgbClr val="F58D7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5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9" name="矩形标注 22">
            <a:extLst>
              <a:ext uri="{FF2B5EF4-FFF2-40B4-BE49-F238E27FC236}">
                <a16:creationId xmlns:a16="http://schemas.microsoft.com/office/drawing/2014/main" id="{26E207AE-C0CF-B896-9DD9-DE3221A1E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598" y="1901157"/>
            <a:ext cx="1543050" cy="1033463"/>
          </a:xfrm>
          <a:prstGeom prst="wedgeRectCallout">
            <a:avLst>
              <a:gd name="adj1" fmla="val -28241"/>
              <a:gd name="adj2" fmla="val 79083"/>
            </a:avLst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5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0" name="矩形标注 23">
            <a:extLst>
              <a:ext uri="{FF2B5EF4-FFF2-40B4-BE49-F238E27FC236}">
                <a16:creationId xmlns:a16="http://schemas.microsoft.com/office/drawing/2014/main" id="{36947D2C-494A-9933-A39D-CBBDFA8B1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038" y="1901157"/>
            <a:ext cx="1543050" cy="1033463"/>
          </a:xfrm>
          <a:prstGeom prst="wedgeRectCallout">
            <a:avLst>
              <a:gd name="adj1" fmla="val -28241"/>
              <a:gd name="adj2" fmla="val 79083"/>
            </a:avLst>
          </a:prstGeom>
          <a:solidFill>
            <a:srgbClr val="FFDD6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5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1" name="矩形标注 24">
            <a:extLst>
              <a:ext uri="{FF2B5EF4-FFF2-40B4-BE49-F238E27FC236}">
                <a16:creationId xmlns:a16="http://schemas.microsoft.com/office/drawing/2014/main" id="{DBD742DC-06E0-20C0-4513-A192B83F0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613" y="1901157"/>
            <a:ext cx="1543050" cy="1033463"/>
          </a:xfrm>
          <a:prstGeom prst="wedgeRectCallout">
            <a:avLst>
              <a:gd name="adj1" fmla="val -28241"/>
              <a:gd name="adj2" fmla="val 79083"/>
            </a:avLst>
          </a:prstGeom>
          <a:solidFill>
            <a:srgbClr val="A37F6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5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" name="Google Shape;3627;p38">
            <a:extLst>
              <a:ext uri="{FF2B5EF4-FFF2-40B4-BE49-F238E27FC236}">
                <a16:creationId xmlns:a16="http://schemas.microsoft.com/office/drawing/2014/main" id="{F700CB51-1777-712E-BC56-D25E91AD00FA}"/>
              </a:ext>
            </a:extLst>
          </p:cNvPr>
          <p:cNvSpPr txBox="1">
            <a:spLocks/>
          </p:cNvSpPr>
          <p:nvPr/>
        </p:nvSpPr>
        <p:spPr>
          <a:xfrm>
            <a:off x="733564" y="1943977"/>
            <a:ext cx="1543051" cy="8999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 各種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進口商品</a:t>
            </a:r>
            <a:endParaRPr lang="en-US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Google Shape;3627;p38">
            <a:extLst>
              <a:ext uri="{FF2B5EF4-FFF2-40B4-BE49-F238E27FC236}">
                <a16:creationId xmlns:a16="http://schemas.microsoft.com/office/drawing/2014/main" id="{F4F0B987-C680-44FD-FD33-0BF73BA2444F}"/>
              </a:ext>
            </a:extLst>
          </p:cNvPr>
          <p:cNvSpPr txBox="1">
            <a:spLocks/>
          </p:cNvSpPr>
          <p:nvPr/>
        </p:nvSpPr>
        <p:spPr>
          <a:xfrm>
            <a:off x="3015902" y="1960519"/>
            <a:ext cx="1084611" cy="8999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大包裝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份量多</a:t>
            </a:r>
            <a:endParaRPr lang="en-US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Google Shape;3627;p38">
            <a:extLst>
              <a:ext uri="{FF2B5EF4-FFF2-40B4-BE49-F238E27FC236}">
                <a16:creationId xmlns:a16="http://schemas.microsoft.com/office/drawing/2014/main" id="{45D915FD-ECEC-95CA-D2E8-6A7D3A05A9A6}"/>
              </a:ext>
            </a:extLst>
          </p:cNvPr>
          <p:cNvSpPr txBox="1">
            <a:spLocks/>
          </p:cNvSpPr>
          <p:nvPr/>
        </p:nvSpPr>
        <p:spPr>
          <a:xfrm>
            <a:off x="5041285" y="1938808"/>
            <a:ext cx="1759566" cy="8999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 低價</a:t>
            </a:r>
            <a:endParaRPr lang="en-US" altLang="zh-TW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CP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相對高</a:t>
            </a:r>
            <a:endParaRPr lang="en-US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Google Shape;3627;p38">
            <a:extLst>
              <a:ext uri="{FF2B5EF4-FFF2-40B4-BE49-F238E27FC236}">
                <a16:creationId xmlns:a16="http://schemas.microsoft.com/office/drawing/2014/main" id="{BB9D3589-362F-9F01-5145-B3E1D8148E78}"/>
              </a:ext>
            </a:extLst>
          </p:cNvPr>
          <p:cNvSpPr txBox="1">
            <a:spLocks/>
          </p:cNvSpPr>
          <p:nvPr/>
        </p:nvSpPr>
        <p:spPr>
          <a:xfrm>
            <a:off x="7374739" y="1960518"/>
            <a:ext cx="1806131" cy="8999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退貨方便</a:t>
            </a:r>
            <a:endParaRPr lang="en-US" sz="2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FB9E6F8-C75D-6515-77BF-AEDC9F8FE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7040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44;p36">
            <a:extLst>
              <a:ext uri="{FF2B5EF4-FFF2-40B4-BE49-F238E27FC236}">
                <a16:creationId xmlns:a16="http://schemas.microsoft.com/office/drawing/2014/main" id="{947061F5-FFAC-C976-2DAF-169BF3CA8179}"/>
              </a:ext>
            </a:extLst>
          </p:cNvPr>
          <p:cNvSpPr txBox="1">
            <a:spLocks/>
          </p:cNvSpPr>
          <p:nvPr/>
        </p:nvSpPr>
        <p:spPr>
          <a:xfrm>
            <a:off x="953223" y="296712"/>
            <a:ext cx="5469699" cy="538316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herry Cream Soda"/>
              <a:buNone/>
              <a:defRPr sz="5000" b="1" i="0" u="none" strike="noStrike" cap="none">
                <a:solidFill>
                  <a:schemeClr val="accent3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競爭對手分析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現有競爭對手</a:t>
            </a:r>
          </a:p>
        </p:txBody>
      </p:sp>
      <p:sp>
        <p:nvSpPr>
          <p:cNvPr id="5" name="Google Shape;5052;p49">
            <a:extLst>
              <a:ext uri="{FF2B5EF4-FFF2-40B4-BE49-F238E27FC236}">
                <a16:creationId xmlns:a16="http://schemas.microsoft.com/office/drawing/2014/main" id="{37C1EC3B-42CB-75E7-1D78-3CE1DF2F462B}"/>
              </a:ext>
            </a:extLst>
          </p:cNvPr>
          <p:cNvSpPr/>
          <p:nvPr/>
        </p:nvSpPr>
        <p:spPr>
          <a:xfrm>
            <a:off x="953223" y="995519"/>
            <a:ext cx="7215098" cy="3709220"/>
          </a:xfrm>
          <a:custGeom>
            <a:avLst/>
            <a:gdLst/>
            <a:ahLst/>
            <a:cxnLst/>
            <a:rect l="l" t="t" r="r" b="b"/>
            <a:pathLst>
              <a:path w="238506" h="118872" extrusionOk="0">
                <a:moveTo>
                  <a:pt x="7239" y="762"/>
                </a:moveTo>
                <a:lnTo>
                  <a:pt x="236601" y="0"/>
                </a:lnTo>
                <a:lnTo>
                  <a:pt x="238506" y="118872"/>
                </a:lnTo>
                <a:lnTo>
                  <a:pt x="0" y="118872"/>
                </a:lnTo>
                <a:lnTo>
                  <a:pt x="2286" y="762"/>
                </a:lnTo>
                <a:close/>
              </a:path>
            </a:pathLst>
          </a:custGeom>
          <a:solidFill>
            <a:srgbClr val="89567A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85725" dir="3600000" algn="bl" rotWithShape="0">
              <a:srgbClr val="000000">
                <a:alpha val="40000"/>
              </a:srgbClr>
            </a:outerShdw>
          </a:effectLst>
        </p:spPr>
      </p:sp>
      <p:graphicFrame>
        <p:nvGraphicFramePr>
          <p:cNvPr id="6" name="Google Shape;5061;p49">
            <a:extLst>
              <a:ext uri="{FF2B5EF4-FFF2-40B4-BE49-F238E27FC236}">
                <a16:creationId xmlns:a16="http://schemas.microsoft.com/office/drawing/2014/main" id="{69652C6C-0E63-982B-5745-08BDF3FA0F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6839500"/>
              </p:ext>
            </p:extLst>
          </p:nvPr>
        </p:nvGraphicFramePr>
        <p:xfrm>
          <a:off x="1127763" y="1124364"/>
          <a:ext cx="6867184" cy="3384204"/>
        </p:xfrm>
        <a:graphic>
          <a:graphicData uri="http://schemas.openxmlformats.org/drawingml/2006/table">
            <a:tbl>
              <a:tblPr>
                <a:noFill/>
                <a:tableStyleId>{98D3B3D0-0449-4CE6-ABAD-BF213C08626D}</a:tableStyleId>
              </a:tblPr>
              <a:tblGrid>
                <a:gridCol w="1489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5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2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60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lt1"/>
                        </a:solidFill>
                        <a:latin typeface="標楷體" pitchFamily="65" charset="-120"/>
                        <a:ea typeface="標楷體" pitchFamily="65" charset="-120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b="1" dirty="0">
                          <a:solidFill>
                            <a:schemeClr val="accent4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rPr>
                        <a:t>好市多</a:t>
                      </a:r>
                      <a:endParaRPr sz="2000" b="1" dirty="0">
                        <a:solidFill>
                          <a:schemeClr val="accent4"/>
                        </a:solidFill>
                        <a:latin typeface="標楷體" pitchFamily="65" charset="-120"/>
                        <a:ea typeface="標楷體" pitchFamily="65" charset="-120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2000" b="1" dirty="0">
                          <a:solidFill>
                            <a:schemeClr val="accent4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rPr>
                        <a:t>家樂福</a:t>
                      </a:r>
                      <a:endParaRPr sz="2000" b="1" dirty="0">
                        <a:solidFill>
                          <a:schemeClr val="accent4"/>
                        </a:solidFill>
                        <a:latin typeface="標楷體" pitchFamily="65" charset="-120"/>
                        <a:ea typeface="標楷體" pitchFamily="65" charset="-120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0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b="1" i="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rPr>
                        <a:t>進口商品</a:t>
                      </a:r>
                      <a:endParaRPr sz="1600" b="1" i="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標楷體" pitchFamily="65" charset="-120"/>
                        <a:ea typeface="標楷體" pitchFamily="65" charset="-120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900" dirty="0">
                          <a:solidFill>
                            <a:schemeClr val="lt1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rPr>
                        <a:t>多</a:t>
                      </a:r>
                      <a:endParaRPr sz="1900" dirty="0">
                        <a:solidFill>
                          <a:schemeClr val="lt1"/>
                        </a:solidFill>
                        <a:latin typeface="標楷體" pitchFamily="65" charset="-120"/>
                        <a:ea typeface="標楷體" pitchFamily="65" charset="-120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900" dirty="0">
                          <a:solidFill>
                            <a:schemeClr val="lt1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rPr>
                        <a:t>少</a:t>
                      </a:r>
                      <a:endParaRPr sz="1900" dirty="0">
                        <a:solidFill>
                          <a:schemeClr val="lt1"/>
                        </a:solidFill>
                        <a:latin typeface="標楷體" pitchFamily="65" charset="-120"/>
                        <a:ea typeface="標楷體" pitchFamily="65" charset="-120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D3F5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0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rPr>
                        <a:t>商品品牌特展</a:t>
                      </a:r>
                      <a:endParaRPr sz="1600" b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標楷體" pitchFamily="65" charset="-120"/>
                        <a:ea typeface="標楷體" pitchFamily="65" charset="-120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900" dirty="0">
                          <a:solidFill>
                            <a:schemeClr val="lt1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rPr>
                        <a:t>有</a:t>
                      </a:r>
                      <a:endParaRPr sz="1900" dirty="0">
                        <a:solidFill>
                          <a:schemeClr val="lt1"/>
                        </a:solidFill>
                        <a:latin typeface="標楷體" pitchFamily="65" charset="-120"/>
                        <a:ea typeface="標楷體" pitchFamily="65" charset="-120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900" dirty="0">
                          <a:solidFill>
                            <a:schemeClr val="lt1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rPr>
                        <a:t>無</a:t>
                      </a:r>
                      <a:endParaRPr sz="1900" dirty="0">
                        <a:solidFill>
                          <a:schemeClr val="lt1"/>
                        </a:solidFill>
                        <a:latin typeface="標楷體" pitchFamily="65" charset="-120"/>
                        <a:ea typeface="標楷體" pitchFamily="65" charset="-120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0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rPr>
                        <a:t>會員制度</a:t>
                      </a:r>
                      <a:endParaRPr sz="1600" b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標楷體" pitchFamily="65" charset="-120"/>
                        <a:ea typeface="標楷體" pitchFamily="65" charset="-120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900" dirty="0">
                          <a:solidFill>
                            <a:schemeClr val="lt1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rPr>
                        <a:t>有</a:t>
                      </a:r>
                      <a:endParaRPr sz="1900" dirty="0">
                        <a:solidFill>
                          <a:schemeClr val="lt1"/>
                        </a:solidFill>
                        <a:latin typeface="標楷體" pitchFamily="65" charset="-120"/>
                        <a:ea typeface="標楷體" pitchFamily="65" charset="-120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D3F5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900" dirty="0">
                          <a:solidFill>
                            <a:schemeClr val="lt1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rPr>
                        <a:t>無</a:t>
                      </a:r>
                      <a:endParaRPr sz="1900" dirty="0">
                        <a:solidFill>
                          <a:schemeClr val="lt1"/>
                        </a:solidFill>
                        <a:latin typeface="標楷體" pitchFamily="65" charset="-120"/>
                        <a:ea typeface="標楷體" pitchFamily="65" charset="-120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9CA4FB6-879F-F2E4-8768-D5D9B81ED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0819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44;p36">
            <a:extLst>
              <a:ext uri="{FF2B5EF4-FFF2-40B4-BE49-F238E27FC236}">
                <a16:creationId xmlns:a16="http://schemas.microsoft.com/office/drawing/2014/main" id="{947061F5-FFAC-C976-2DAF-169BF3CA8179}"/>
              </a:ext>
            </a:extLst>
          </p:cNvPr>
          <p:cNvSpPr txBox="1">
            <a:spLocks/>
          </p:cNvSpPr>
          <p:nvPr/>
        </p:nvSpPr>
        <p:spPr>
          <a:xfrm>
            <a:off x="953223" y="296712"/>
            <a:ext cx="5469699" cy="538316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herry Cream Soda"/>
              <a:buNone/>
              <a:defRPr sz="5000" b="1" i="0" u="none" strike="noStrike" cap="none">
                <a:solidFill>
                  <a:schemeClr val="accent3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競爭對手分析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潛在競爭對手</a:t>
            </a:r>
          </a:p>
        </p:txBody>
      </p:sp>
      <p:sp>
        <p:nvSpPr>
          <p:cNvPr id="5" name="Google Shape;5052;p49">
            <a:extLst>
              <a:ext uri="{FF2B5EF4-FFF2-40B4-BE49-F238E27FC236}">
                <a16:creationId xmlns:a16="http://schemas.microsoft.com/office/drawing/2014/main" id="{37C1EC3B-42CB-75E7-1D78-3CE1DF2F462B}"/>
              </a:ext>
            </a:extLst>
          </p:cNvPr>
          <p:cNvSpPr/>
          <p:nvPr/>
        </p:nvSpPr>
        <p:spPr>
          <a:xfrm>
            <a:off x="953223" y="995519"/>
            <a:ext cx="7215098" cy="3709220"/>
          </a:xfrm>
          <a:custGeom>
            <a:avLst/>
            <a:gdLst/>
            <a:ahLst/>
            <a:cxnLst/>
            <a:rect l="l" t="t" r="r" b="b"/>
            <a:pathLst>
              <a:path w="238506" h="118872" extrusionOk="0">
                <a:moveTo>
                  <a:pt x="7239" y="762"/>
                </a:moveTo>
                <a:lnTo>
                  <a:pt x="236601" y="0"/>
                </a:lnTo>
                <a:lnTo>
                  <a:pt x="238506" y="118872"/>
                </a:lnTo>
                <a:lnTo>
                  <a:pt x="0" y="118872"/>
                </a:lnTo>
                <a:lnTo>
                  <a:pt x="2286" y="762"/>
                </a:lnTo>
                <a:close/>
              </a:path>
            </a:pathLst>
          </a:custGeom>
          <a:solidFill>
            <a:srgbClr val="89567A"/>
          </a:solidFill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dist="85725" dir="3600000" algn="bl" rotWithShape="0">
              <a:srgbClr val="000000">
                <a:alpha val="40000"/>
              </a:srgbClr>
            </a:outerShdw>
          </a:effectLst>
        </p:spPr>
      </p:sp>
      <p:graphicFrame>
        <p:nvGraphicFramePr>
          <p:cNvPr id="6" name="Google Shape;5061;p49">
            <a:extLst>
              <a:ext uri="{FF2B5EF4-FFF2-40B4-BE49-F238E27FC236}">
                <a16:creationId xmlns:a16="http://schemas.microsoft.com/office/drawing/2014/main" id="{69652C6C-0E63-982B-5745-08BDF3FA0F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5098172"/>
              </p:ext>
            </p:extLst>
          </p:nvPr>
        </p:nvGraphicFramePr>
        <p:xfrm>
          <a:off x="1127763" y="1124364"/>
          <a:ext cx="6867184" cy="3495025"/>
        </p:xfrm>
        <a:graphic>
          <a:graphicData uri="http://schemas.openxmlformats.org/drawingml/2006/table">
            <a:tbl>
              <a:tblPr>
                <a:noFill/>
                <a:tableStyleId>{98D3B3D0-0449-4CE6-ABAD-BF213C08626D}</a:tableStyleId>
              </a:tblPr>
              <a:tblGrid>
                <a:gridCol w="1464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60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lt1"/>
                        </a:solidFill>
                        <a:latin typeface="標楷體" pitchFamily="65" charset="-120"/>
                        <a:ea typeface="標楷體" pitchFamily="65" charset="-120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b="1" dirty="0">
                          <a:solidFill>
                            <a:schemeClr val="accent4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rPr>
                        <a:t>好市多</a:t>
                      </a:r>
                      <a:endParaRPr sz="2000" b="1" dirty="0">
                        <a:solidFill>
                          <a:schemeClr val="accent4"/>
                        </a:solidFill>
                        <a:latin typeface="標楷體" pitchFamily="65" charset="-120"/>
                        <a:ea typeface="標楷體" pitchFamily="65" charset="-120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chemeClr val="accent4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rPr>
                        <a:t>Trader Joe's</a:t>
                      </a:r>
                      <a:endParaRPr sz="2000" b="1" dirty="0">
                        <a:solidFill>
                          <a:schemeClr val="accent4"/>
                        </a:solidFill>
                        <a:latin typeface="標楷體" pitchFamily="65" charset="-120"/>
                        <a:ea typeface="標楷體" pitchFamily="65" charset="-120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0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rPr>
                        <a:t>鎖定客群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dirty="0">
                          <a:solidFill>
                            <a:schemeClr val="lt1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rPr>
                        <a:t>追求份量大及高品質的客群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dirty="0">
                          <a:solidFill>
                            <a:schemeClr val="lt1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rPr>
                        <a:t>收入水準不高的客群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D3F5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0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rPr>
                        <a:t>特色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lt1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rPr>
                        <a:t>採取精心挑選而較實用的熱門銷售商品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lt1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rPr>
                        <a:t>獨家商品製造出稀有性以及急迫性，增強消費者購物意願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0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rPr>
                        <a:t>會員制度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lt1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rPr>
                        <a:t>有</a:t>
                      </a:r>
                      <a:endParaRPr sz="2000" dirty="0">
                        <a:solidFill>
                          <a:schemeClr val="lt1"/>
                        </a:solidFill>
                        <a:latin typeface="標楷體" pitchFamily="65" charset="-120"/>
                        <a:ea typeface="標楷體" pitchFamily="65" charset="-120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D3F5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lt1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rPr>
                        <a:t>無</a:t>
                      </a:r>
                      <a:endParaRPr sz="2000" dirty="0">
                        <a:solidFill>
                          <a:schemeClr val="lt1"/>
                        </a:solidFill>
                        <a:latin typeface="標楷體" pitchFamily="65" charset="-120"/>
                        <a:ea typeface="標楷體" pitchFamily="65" charset="-120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D3F5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2926BB9-FD16-8E8C-C229-B9DE7BBAD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7578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7" name="Google Shape;3427;p35"/>
          <p:cNvGrpSpPr/>
          <p:nvPr/>
        </p:nvGrpSpPr>
        <p:grpSpPr>
          <a:xfrm>
            <a:off x="3988971" y="1232056"/>
            <a:ext cx="1166058" cy="1350793"/>
            <a:chOff x="3335286" y="601670"/>
            <a:chExt cx="804678" cy="932160"/>
          </a:xfrm>
        </p:grpSpPr>
        <p:sp>
          <p:nvSpPr>
            <p:cNvPr id="3428" name="Google Shape;3428;p35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92A4E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5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895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5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5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5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5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5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fill="none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5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5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8" name="Google Shape;3438;p35"/>
          <p:cNvSpPr txBox="1">
            <a:spLocks noGrp="1"/>
          </p:cNvSpPr>
          <p:nvPr>
            <p:ph type="title" idx="2"/>
          </p:nvPr>
        </p:nvSpPr>
        <p:spPr>
          <a:xfrm>
            <a:off x="3988950" y="1486553"/>
            <a:ext cx="1166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3</a:t>
            </a:r>
            <a:endParaRPr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156460" y="2616033"/>
            <a:ext cx="5288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TW" altLang="en-US" sz="40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內在分析與優劣勢評估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00A714F-4E75-C3F0-9D82-8424F2117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375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6560" y="254582"/>
            <a:ext cx="1897640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經營特色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FEA225-83AF-C300-006F-BC9B99A97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08E52D1-DA78-3807-2DE7-6CB258EC480C}"/>
              </a:ext>
            </a:extLst>
          </p:cNvPr>
          <p:cNvSpPr txBox="1"/>
          <p:nvPr/>
        </p:nvSpPr>
        <p:spPr>
          <a:xfrm>
            <a:off x="1406277" y="4318711"/>
            <a:ext cx="1346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價格導向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D8BA8D-7B3F-2922-A6A5-B2177AF83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563" y="2138973"/>
            <a:ext cx="4620969" cy="218239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DBF188E-CAE1-8AA0-33E3-9FB74AF14D42}"/>
              </a:ext>
            </a:extLst>
          </p:cNvPr>
          <p:cNvSpPr txBox="1"/>
          <p:nvPr/>
        </p:nvSpPr>
        <p:spPr>
          <a:xfrm>
            <a:off x="637174" y="1017253"/>
            <a:ext cx="15382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賣場面積大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CC06BF4-42E6-70EA-5213-942012A7CEE2}"/>
              </a:ext>
            </a:extLst>
          </p:cNvPr>
          <p:cNvSpPr txBox="1"/>
          <p:nvPr/>
        </p:nvSpPr>
        <p:spPr>
          <a:xfrm>
            <a:off x="5695265" y="4322661"/>
            <a:ext cx="1227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貨色齊全</a:t>
            </a:r>
            <a:endParaRPr lang="en-US" altLang="zh-TW" sz="2000" dirty="0">
              <a:solidFill>
                <a:srgbClr val="FFB15C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6132E68-19AF-33D9-FBBB-CEA0E129DF5B}"/>
              </a:ext>
            </a:extLst>
          </p:cNvPr>
          <p:cNvSpPr txBox="1"/>
          <p:nvPr/>
        </p:nvSpPr>
        <p:spPr>
          <a:xfrm>
            <a:off x="1226560" y="1526672"/>
            <a:ext cx="7468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以好市多桃園中壢店賣場為例，為</a:t>
            </a:r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萬</a:t>
            </a:r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2000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坪的面積，是全台灣最大的</a:t>
            </a:r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Costco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賣場</a:t>
            </a:r>
          </a:p>
        </p:txBody>
      </p:sp>
      <p:pic>
        <p:nvPicPr>
          <p:cNvPr id="13" name="圖片 12" descr="一張含有 文字, 標誌, 向量圖形 的圖片&#10;&#10;自動產生的描述">
            <a:extLst>
              <a:ext uri="{FF2B5EF4-FFF2-40B4-BE49-F238E27FC236}">
                <a16:creationId xmlns:a16="http://schemas.microsoft.com/office/drawing/2014/main" id="{59DB5239-D00D-78FE-F3DA-56709A20B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98" y="2287881"/>
            <a:ext cx="1838366" cy="183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5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3" name="Google Shape;3363;p34"/>
          <p:cNvGrpSpPr/>
          <p:nvPr/>
        </p:nvGrpSpPr>
        <p:grpSpPr>
          <a:xfrm>
            <a:off x="1505574" y="416679"/>
            <a:ext cx="5613998" cy="778303"/>
            <a:chOff x="1828775" y="-454378"/>
            <a:chExt cx="5613998" cy="778303"/>
          </a:xfrm>
        </p:grpSpPr>
        <p:sp>
          <p:nvSpPr>
            <p:cNvPr id="3364" name="Google Shape;3364;p34"/>
            <p:cNvSpPr/>
            <p:nvPr/>
          </p:nvSpPr>
          <p:spPr>
            <a:xfrm>
              <a:off x="1896850" y="-363850"/>
              <a:ext cx="5476857" cy="605114"/>
            </a:xfrm>
            <a:custGeom>
              <a:avLst/>
              <a:gdLst/>
              <a:ahLst/>
              <a:cxnLst/>
              <a:rect l="l" t="t" r="r" b="b"/>
              <a:pathLst>
                <a:path w="277520" h="34573" extrusionOk="0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rgbClr val="895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4"/>
            <p:cNvSpPr/>
            <p:nvPr/>
          </p:nvSpPr>
          <p:spPr>
            <a:xfrm>
              <a:off x="1828775" y="-454375"/>
              <a:ext cx="5610701" cy="90545"/>
            </a:xfrm>
            <a:custGeom>
              <a:avLst/>
              <a:gdLst/>
              <a:ahLst/>
              <a:cxnLst/>
              <a:rect l="l" t="t" r="r" b="b"/>
              <a:pathLst>
                <a:path w="285750" h="5174" fill="none" extrusionOk="0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4"/>
            <p:cNvSpPr/>
            <p:nvPr/>
          </p:nvSpPr>
          <p:spPr>
            <a:xfrm>
              <a:off x="1828796" y="-454378"/>
              <a:ext cx="78219" cy="773856"/>
            </a:xfrm>
            <a:custGeom>
              <a:avLst/>
              <a:gdLst/>
              <a:ahLst/>
              <a:cxnLst/>
              <a:rect l="l" t="t" r="r" b="b"/>
              <a:pathLst>
                <a:path w="4469" h="44214" extrusionOk="0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4"/>
            <p:cNvSpPr/>
            <p:nvPr/>
          </p:nvSpPr>
          <p:spPr>
            <a:xfrm>
              <a:off x="7373873" y="-454378"/>
              <a:ext cx="65862" cy="773856"/>
            </a:xfrm>
            <a:custGeom>
              <a:avLst/>
              <a:gdLst/>
              <a:ahLst/>
              <a:cxnLst/>
              <a:rect l="l" t="t" r="r" b="b"/>
              <a:pathLst>
                <a:path w="3763" h="44214" extrusionOk="0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  <a:effectLst>
              <a:outerShdw dist="57150" dir="2460000" algn="bl" rotWithShape="0">
                <a:srgbClr val="000000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4"/>
            <p:cNvSpPr/>
            <p:nvPr/>
          </p:nvSpPr>
          <p:spPr>
            <a:xfrm>
              <a:off x="1828775" y="242225"/>
              <a:ext cx="5613998" cy="81700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47625" dir="2280000" algn="bl" rotWithShape="0">
                <a:srgbClr val="000000">
                  <a:alpha val="39000"/>
                </a:srgbClr>
              </a:outerShdw>
            </a:effectLst>
          </p:spPr>
        </p:sp>
        <p:sp>
          <p:nvSpPr>
            <p:cNvPr id="3369" name="Google Shape;3369;p34"/>
            <p:cNvSpPr/>
            <p:nvPr/>
          </p:nvSpPr>
          <p:spPr>
            <a:xfrm rot="10800000" flipH="1">
              <a:off x="1828775" y="-454377"/>
              <a:ext cx="5613998" cy="96578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3370" name="Google Shape;3370;p34"/>
          <p:cNvGrpSpPr/>
          <p:nvPr/>
        </p:nvGrpSpPr>
        <p:grpSpPr>
          <a:xfrm>
            <a:off x="4572251" y="3179002"/>
            <a:ext cx="804678" cy="932160"/>
            <a:chOff x="3335286" y="601670"/>
            <a:chExt cx="804678" cy="932160"/>
          </a:xfrm>
        </p:grpSpPr>
        <p:sp>
          <p:nvSpPr>
            <p:cNvPr id="3371" name="Google Shape;3371;p34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92A4E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4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4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4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4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4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4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fill="none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4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4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0" name="Google Shape;3380;p34"/>
          <p:cNvGrpSpPr/>
          <p:nvPr/>
        </p:nvGrpSpPr>
        <p:grpSpPr>
          <a:xfrm>
            <a:off x="4549334" y="1684789"/>
            <a:ext cx="804678" cy="932160"/>
            <a:chOff x="3335286" y="601670"/>
            <a:chExt cx="804678" cy="932160"/>
          </a:xfrm>
        </p:grpSpPr>
        <p:sp>
          <p:nvSpPr>
            <p:cNvPr id="3381" name="Google Shape;3381;p34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92A4E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4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4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4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4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4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4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fill="none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4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4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0" name="Google Shape;3390;p34"/>
          <p:cNvGrpSpPr/>
          <p:nvPr/>
        </p:nvGrpSpPr>
        <p:grpSpPr>
          <a:xfrm>
            <a:off x="1152568" y="3205187"/>
            <a:ext cx="804678" cy="932160"/>
            <a:chOff x="3335286" y="601670"/>
            <a:chExt cx="804678" cy="932160"/>
          </a:xfrm>
        </p:grpSpPr>
        <p:sp>
          <p:nvSpPr>
            <p:cNvPr id="3391" name="Google Shape;3391;p34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92A4E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4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4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4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4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4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4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fill="none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4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4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0" name="Google Shape;3400;p34"/>
          <p:cNvSpPr txBox="1">
            <a:spLocks noGrp="1"/>
          </p:cNvSpPr>
          <p:nvPr>
            <p:ph type="title" idx="15"/>
          </p:nvPr>
        </p:nvSpPr>
        <p:spPr>
          <a:xfrm>
            <a:off x="552220" y="566257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Costco</a:t>
            </a:r>
            <a:endParaRPr dirty="0"/>
          </a:p>
        </p:txBody>
      </p:sp>
      <p:sp>
        <p:nvSpPr>
          <p:cNvPr id="3409" name="Google Shape;3409;p34"/>
          <p:cNvSpPr txBox="1">
            <a:spLocks noGrp="1"/>
          </p:cNvSpPr>
          <p:nvPr>
            <p:ph type="title" idx="9"/>
          </p:nvPr>
        </p:nvSpPr>
        <p:spPr>
          <a:xfrm>
            <a:off x="1187557" y="3488428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410" name="Google Shape;3410;p34"/>
          <p:cNvSpPr txBox="1">
            <a:spLocks noGrp="1"/>
          </p:cNvSpPr>
          <p:nvPr>
            <p:ph type="title" idx="14"/>
          </p:nvPr>
        </p:nvSpPr>
        <p:spPr>
          <a:xfrm>
            <a:off x="4607240" y="3462243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411" name="Google Shape;3411;p34"/>
          <p:cNvGrpSpPr/>
          <p:nvPr/>
        </p:nvGrpSpPr>
        <p:grpSpPr>
          <a:xfrm>
            <a:off x="1150232" y="1659622"/>
            <a:ext cx="804678" cy="932160"/>
            <a:chOff x="3335286" y="601670"/>
            <a:chExt cx="804678" cy="932160"/>
          </a:xfrm>
        </p:grpSpPr>
        <p:sp>
          <p:nvSpPr>
            <p:cNvPr id="3412" name="Google Shape;3412;p34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4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4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4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4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4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4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fill="none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4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4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1" name="Google Shape;3421;p34"/>
          <p:cNvSpPr txBox="1">
            <a:spLocks noGrp="1"/>
          </p:cNvSpPr>
          <p:nvPr>
            <p:ph type="title" idx="8"/>
          </p:nvPr>
        </p:nvSpPr>
        <p:spPr>
          <a:xfrm>
            <a:off x="1185221" y="1942852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422" name="Google Shape;3422;p34"/>
          <p:cNvSpPr txBox="1">
            <a:spLocks noGrp="1"/>
          </p:cNvSpPr>
          <p:nvPr>
            <p:ph type="title" idx="13"/>
          </p:nvPr>
        </p:nvSpPr>
        <p:spPr>
          <a:xfrm>
            <a:off x="4584323" y="1968019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" name="文字方塊 8"/>
          <p:cNvSpPr txBox="1"/>
          <p:nvPr/>
        </p:nvSpPr>
        <p:spPr>
          <a:xfrm>
            <a:off x="2155970" y="1920036"/>
            <a:ext cx="1241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TW" altLang="en-US" sz="24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緒論</a:t>
            </a:r>
          </a:p>
        </p:txBody>
      </p:sp>
      <p:sp>
        <p:nvSpPr>
          <p:cNvPr id="74" name="文字方塊 73"/>
          <p:cNvSpPr txBox="1"/>
          <p:nvPr/>
        </p:nvSpPr>
        <p:spPr>
          <a:xfrm>
            <a:off x="5543692" y="1961771"/>
            <a:ext cx="3269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TW" altLang="en-US" sz="24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外在分析與機會及認定</a:t>
            </a:r>
          </a:p>
        </p:txBody>
      </p:sp>
      <p:sp>
        <p:nvSpPr>
          <p:cNvPr id="76" name="文字方塊 75"/>
          <p:cNvSpPr txBox="1"/>
          <p:nvPr/>
        </p:nvSpPr>
        <p:spPr>
          <a:xfrm>
            <a:off x="2032484" y="3301011"/>
            <a:ext cx="2464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TW" altLang="en-US" sz="24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內在分析與優劣勢評估</a:t>
            </a:r>
          </a:p>
        </p:txBody>
      </p:sp>
      <p:sp>
        <p:nvSpPr>
          <p:cNvPr id="78" name="文字方塊 77"/>
          <p:cNvSpPr txBox="1"/>
          <p:nvPr/>
        </p:nvSpPr>
        <p:spPr>
          <a:xfrm>
            <a:off x="5575799" y="3441894"/>
            <a:ext cx="317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TW" altLang="en-US" sz="24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五管績效評估分析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C7FABBD-2E14-6018-FBAA-FF6B7A82B7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6560" y="254582"/>
            <a:ext cx="1897640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經營特色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FEA225-83AF-C300-006F-BC9B99A97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A4690D4-B307-4A60-53EA-0219E1E5D8EA}"/>
              </a:ext>
            </a:extLst>
          </p:cNvPr>
          <p:cNvSpPr txBox="1"/>
          <p:nvPr/>
        </p:nvSpPr>
        <p:spPr>
          <a:xfrm>
            <a:off x="743335" y="3666195"/>
            <a:ext cx="2252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員工人數相對較低</a:t>
            </a:r>
            <a:endParaRPr lang="en-US" altLang="zh-TW" sz="2000" dirty="0">
              <a:solidFill>
                <a:srgbClr val="FFB15C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9D56A2-8B60-72F8-1585-ECDD5BF8F48F}"/>
              </a:ext>
            </a:extLst>
          </p:cNvPr>
          <p:cNvSpPr txBox="1"/>
          <p:nvPr/>
        </p:nvSpPr>
        <p:spPr>
          <a:xfrm>
            <a:off x="1226560" y="1507743"/>
            <a:ext cx="79689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市區量販店通常不夠多，越往郊區則越充足，但大量車潮影響環境，為未來經營的隱憂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6234586-D171-B607-35CF-216C89E7A90B}"/>
              </a:ext>
            </a:extLst>
          </p:cNvPr>
          <p:cNvSpPr txBox="1"/>
          <p:nvPr/>
        </p:nvSpPr>
        <p:spPr>
          <a:xfrm>
            <a:off x="730614" y="1039119"/>
            <a:ext cx="27797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備有充足之免費停車位</a:t>
            </a:r>
            <a:endParaRPr lang="en-US" altLang="zh-TW" sz="2000" dirty="0">
              <a:solidFill>
                <a:srgbClr val="FFB15C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CEE131-3337-AF03-29BB-97F6C38CDBE6}"/>
              </a:ext>
            </a:extLst>
          </p:cNvPr>
          <p:cNvSpPr txBox="1"/>
          <p:nvPr/>
        </p:nvSpPr>
        <p:spPr>
          <a:xfrm>
            <a:off x="743335" y="1914811"/>
            <a:ext cx="1511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裝潢簡單化</a:t>
            </a:r>
            <a:endParaRPr lang="en-US" altLang="zh-TW" sz="2000" dirty="0">
              <a:solidFill>
                <a:srgbClr val="FFB15C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77A89B1-30EE-6436-9DFF-25BA729B273B}"/>
              </a:ext>
            </a:extLst>
          </p:cNvPr>
          <p:cNvSpPr txBox="1"/>
          <p:nvPr/>
        </p:nvSpPr>
        <p:spPr>
          <a:xfrm>
            <a:off x="743335" y="2790503"/>
            <a:ext cx="35032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商品週轉率高、營業利益率低</a:t>
            </a:r>
            <a:endParaRPr lang="en-US" altLang="zh-TW" sz="2000" dirty="0">
              <a:solidFill>
                <a:srgbClr val="FFB15C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1689B2A-CF41-5D7B-6D26-635526A30B47}"/>
              </a:ext>
            </a:extLst>
          </p:cNvPr>
          <p:cNvSpPr txBox="1"/>
          <p:nvPr/>
        </p:nvSpPr>
        <p:spPr>
          <a:xfrm>
            <a:off x="1226560" y="2358732"/>
            <a:ext cx="67085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內裝為倉庫式設計，明亮舒適，並引進小吃街，提供民眾休閒娛樂的功能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3D14696-D673-A5E2-B214-0FC254378B17}"/>
              </a:ext>
            </a:extLst>
          </p:cNvPr>
          <p:cNvSpPr txBox="1"/>
          <p:nvPr/>
        </p:nvSpPr>
        <p:spPr>
          <a:xfrm>
            <a:off x="1226560" y="3272252"/>
            <a:ext cx="6414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為吸引消費者大量採購，採薄利多銷的銷售型態，營業利益率佔</a:t>
            </a:r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6%~8%</a:t>
            </a:r>
            <a:endParaRPr lang="zh-TW" altLang="en-US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6652CC7-8B6B-3FD5-AF31-7C236136F5BE}"/>
              </a:ext>
            </a:extLst>
          </p:cNvPr>
          <p:cNvSpPr txBox="1"/>
          <p:nvPr/>
        </p:nvSpPr>
        <p:spPr>
          <a:xfrm>
            <a:off x="1226560" y="4066282"/>
            <a:ext cx="73982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營業時間長，多採輪班制，僅需動用二至三百名員工，人事成本佔營業額的</a:t>
            </a:r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2%~8%</a:t>
            </a:r>
            <a:endParaRPr lang="zh-TW" altLang="en-US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2573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6559" y="254582"/>
            <a:ext cx="4507813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目前策略說明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商品策略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FEA225-83AF-C300-006F-BC9B99A97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A035A4-D6EB-A374-4544-46C039ADD7D6}"/>
              </a:ext>
            </a:extLst>
          </p:cNvPr>
          <p:cNvSpPr txBox="1"/>
          <p:nvPr/>
        </p:nvSpPr>
        <p:spPr>
          <a:xfrm>
            <a:off x="397142" y="3596517"/>
            <a:ext cx="2074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選擇熱門品牌商品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869608A-CB6E-31E4-8418-D67E84733824}"/>
              </a:ext>
            </a:extLst>
          </p:cNvPr>
          <p:cNvSpPr txBox="1"/>
          <p:nvPr/>
        </p:nvSpPr>
        <p:spPr>
          <a:xfrm>
            <a:off x="2653984" y="3596517"/>
            <a:ext cx="135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大包裝銷售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6DF5570-EDD4-AF10-AB37-210CBDB2EB6A}"/>
              </a:ext>
            </a:extLst>
          </p:cNvPr>
          <p:cNvSpPr txBox="1"/>
          <p:nvPr/>
        </p:nvSpPr>
        <p:spPr>
          <a:xfrm>
            <a:off x="4354688" y="3596517"/>
            <a:ext cx="2074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引進特色進口商品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C50869-7644-F20A-EDF2-0ADDE02D6EE6}"/>
              </a:ext>
            </a:extLst>
          </p:cNvPr>
          <p:cNvSpPr txBox="1"/>
          <p:nvPr/>
        </p:nvSpPr>
        <p:spPr>
          <a:xfrm>
            <a:off x="6450248" y="3596517"/>
            <a:ext cx="2789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廠商降價或進口稅率降低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8CE6105-1F97-EE2D-A9D8-6031D6A3D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87" y="1256398"/>
            <a:ext cx="1274338" cy="85184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EE727A9-2A1C-1DEF-E4AC-A51E8763F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16" y="2341278"/>
            <a:ext cx="1506080" cy="45801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5F00181-20F4-C236-F86F-81706167E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44" y="3032323"/>
            <a:ext cx="1531552" cy="43025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434C667-015C-979D-5D3B-BC05B5546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895" y="1590123"/>
            <a:ext cx="1802342" cy="1802342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79B9579-C748-3465-1A20-5A2E0F7937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831615"/>
            <a:ext cx="1640211" cy="1630964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AB3CC8A-3EC1-4DAE-7A3D-8C2B56A5E1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9736" y="1752375"/>
            <a:ext cx="1710204" cy="171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20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6560" y="254582"/>
            <a:ext cx="5321474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目前策略說明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賣場經營管理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FEA225-83AF-C300-006F-BC9B99A97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0A3F705-5B18-629A-3011-82F4C82BC518}"/>
              </a:ext>
            </a:extLst>
          </p:cNvPr>
          <p:cNvSpPr txBox="1"/>
          <p:nvPr/>
        </p:nvSpPr>
        <p:spPr>
          <a:xfrm>
            <a:off x="5661725" y="4190849"/>
            <a:ext cx="2338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溫控及衛生嚴格控管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4E0C21F-69F9-527C-F81E-3C55F2173F6A}"/>
              </a:ext>
            </a:extLst>
          </p:cNvPr>
          <p:cNvSpPr txBox="1"/>
          <p:nvPr/>
        </p:nvSpPr>
        <p:spPr>
          <a:xfrm>
            <a:off x="1253297" y="4190849"/>
            <a:ext cx="2733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以原運送棧板的方式進貨</a:t>
            </a:r>
            <a:endParaRPr lang="en-US" altLang="zh-TW" sz="18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313E39-8695-3B97-F2C8-629B66C01BEA}"/>
              </a:ext>
            </a:extLst>
          </p:cNvPr>
          <p:cNvSpPr txBox="1"/>
          <p:nvPr/>
        </p:nvSpPr>
        <p:spPr>
          <a:xfrm>
            <a:off x="5991127" y="3667176"/>
            <a:ext cx="1679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使用節能設備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CD45586-B108-86E7-6C4B-B0B16616A17A}"/>
              </a:ext>
            </a:extLst>
          </p:cNvPr>
          <p:cNvSpPr txBox="1"/>
          <p:nvPr/>
        </p:nvSpPr>
        <p:spPr>
          <a:xfrm>
            <a:off x="1450901" y="3671658"/>
            <a:ext cx="2338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安全整潔的購物空間</a:t>
            </a:r>
            <a:endParaRPr lang="en-US" altLang="zh-TW" sz="18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3F1C8F2-7F33-A7B6-3B33-10B521B63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28" y="1102510"/>
            <a:ext cx="4152492" cy="24177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604C923-1841-DF3E-0B25-766BB7066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255" y="1174205"/>
            <a:ext cx="2763045" cy="2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02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6560" y="254582"/>
            <a:ext cx="5321474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目前策略說明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賣場經營管理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FEA225-83AF-C300-006F-BC9B99A97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6" name="圖片 5" descr="一張含有 個人, 汽車 的圖片&#10;&#10;自動產生的描述">
            <a:extLst>
              <a:ext uri="{FF2B5EF4-FFF2-40B4-BE49-F238E27FC236}">
                <a16:creationId xmlns:a16="http://schemas.microsoft.com/office/drawing/2014/main" id="{2ACD7152-0B1D-FE45-F450-2C151D3B4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07" y="1324778"/>
            <a:ext cx="3533615" cy="2493945"/>
          </a:xfrm>
          <a:prstGeom prst="rect">
            <a:avLst/>
          </a:prstGeom>
        </p:spPr>
      </p:pic>
      <p:pic>
        <p:nvPicPr>
          <p:cNvPr id="8" name="圖片 7" descr="一張含有 文字, 室內, 商店 的圖片&#10;&#10;自動產生的描述">
            <a:extLst>
              <a:ext uri="{FF2B5EF4-FFF2-40B4-BE49-F238E27FC236}">
                <a16:creationId xmlns:a16="http://schemas.microsoft.com/office/drawing/2014/main" id="{EE6314BC-A6F3-49C1-61B7-0FDF8DB4D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226" y="1324777"/>
            <a:ext cx="3533615" cy="249394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7C84AAD-8D16-0C02-79E8-C792B9A23659}"/>
              </a:ext>
            </a:extLst>
          </p:cNvPr>
          <p:cNvSpPr txBox="1"/>
          <p:nvPr/>
        </p:nvSpPr>
        <p:spPr>
          <a:xfrm>
            <a:off x="1412538" y="4075666"/>
            <a:ext cx="6549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提供免費輪胎安裝及汽車平衡測試、視力檢查及鏡架調整服務</a:t>
            </a:r>
            <a:endParaRPr lang="en-US" altLang="zh-TW" sz="18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1526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6560" y="254582"/>
            <a:ext cx="5321474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目前策略說明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賣場經營管理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FEA225-83AF-C300-006F-BC9B99A97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3FC9DDB-FA20-44F2-05DB-983F75859FE2}"/>
              </a:ext>
            </a:extLst>
          </p:cNvPr>
          <p:cNvSpPr txBox="1"/>
          <p:nvPr/>
        </p:nvSpPr>
        <p:spPr>
          <a:xfrm>
            <a:off x="5699501" y="3931668"/>
            <a:ext cx="1697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無條件退換貨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452CA08-649E-EBAC-D46B-54E9D8C887A4}"/>
              </a:ext>
            </a:extLst>
          </p:cNvPr>
          <p:cNvSpPr txBox="1"/>
          <p:nvPr/>
        </p:nvSpPr>
        <p:spPr>
          <a:xfrm>
            <a:off x="1287858" y="3931668"/>
            <a:ext cx="2537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採自助式使用紙箱包裝</a:t>
            </a:r>
          </a:p>
        </p:txBody>
      </p:sp>
      <p:pic>
        <p:nvPicPr>
          <p:cNvPr id="18" name="圖片 17" descr="一張含有 文字 的圖片&#10;&#10;自動產生的描述">
            <a:extLst>
              <a:ext uri="{FF2B5EF4-FFF2-40B4-BE49-F238E27FC236}">
                <a16:creationId xmlns:a16="http://schemas.microsoft.com/office/drawing/2014/main" id="{F02199EE-27E8-D200-82B1-5643B675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66" y="1320874"/>
            <a:ext cx="3578944" cy="232122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A1C2E69-ED45-A2A5-2262-427D3C5A76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0"/>
          <a:stretch/>
        </p:blipFill>
        <p:spPr>
          <a:xfrm>
            <a:off x="4797890" y="1320874"/>
            <a:ext cx="3578944" cy="23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76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6560" y="254582"/>
            <a:ext cx="2789180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地理涵蓋範圍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FEA225-83AF-C300-006F-BC9B99A97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0AA600-8FE0-8ADD-F5B3-975CA2EBAA87}"/>
              </a:ext>
            </a:extLst>
          </p:cNvPr>
          <p:cNvSpPr txBox="1"/>
          <p:nvPr/>
        </p:nvSpPr>
        <p:spPr>
          <a:xfrm>
            <a:off x="2355742" y="221625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7453BD-97B4-9414-5E3F-A2853FBF3C8C}"/>
              </a:ext>
            </a:extLst>
          </p:cNvPr>
          <p:cNvSpPr txBox="1"/>
          <p:nvPr/>
        </p:nvSpPr>
        <p:spPr>
          <a:xfrm>
            <a:off x="1226560" y="3845354"/>
            <a:ext cx="7065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以好市多高雄大順店為例，四周被商業大樓及住宅房屋環繞，有別於台灣在地的量販店常設點在各縣市的主要幹道上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4F2D196-0EE9-3D0E-1D5F-E5281913B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086" y="922962"/>
            <a:ext cx="6362054" cy="27879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1248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6559" y="254582"/>
            <a:ext cx="4492315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經營績效分析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FEA225-83AF-C300-006F-BC9B99A97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E4E8F11-79BF-A24B-32A6-0189E98F6DB8}"/>
              </a:ext>
            </a:extLst>
          </p:cNvPr>
          <p:cNvGrpSpPr/>
          <p:nvPr/>
        </p:nvGrpSpPr>
        <p:grpSpPr>
          <a:xfrm>
            <a:off x="875485" y="1154622"/>
            <a:ext cx="2288104" cy="3241541"/>
            <a:chOff x="1226558" y="1185619"/>
            <a:chExt cx="2288104" cy="3241541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BFE204DE-A1C5-88CC-DB6A-5654C8B148C1}"/>
                </a:ext>
              </a:extLst>
            </p:cNvPr>
            <p:cNvGrpSpPr/>
            <p:nvPr/>
          </p:nvGrpSpPr>
          <p:grpSpPr>
            <a:xfrm>
              <a:off x="1226559" y="1185619"/>
              <a:ext cx="2288103" cy="3241541"/>
              <a:chOff x="1226559" y="1185619"/>
              <a:chExt cx="2288103" cy="3241541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F21DBB79-BC25-9D5C-2FBC-EAC5F9DAED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3833"/>
              <a:stretch/>
            </p:blipFill>
            <p:spPr>
              <a:xfrm>
                <a:off x="1226559" y="1185619"/>
                <a:ext cx="1617380" cy="3241541"/>
              </a:xfrm>
              <a:prstGeom prst="rect">
                <a:avLst/>
              </a:prstGeom>
            </p:spPr>
          </p:pic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D0D76C4E-58DB-496C-E888-920406BAF1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6708"/>
              <a:stretch/>
            </p:blipFill>
            <p:spPr>
              <a:xfrm>
                <a:off x="2843939" y="1185619"/>
                <a:ext cx="670723" cy="3241541"/>
              </a:xfrm>
              <a:prstGeom prst="rect">
                <a:avLst/>
              </a:prstGeom>
            </p:spPr>
          </p:pic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AAFDCC2-197F-2E09-BD21-AFB2280C0DFF}"/>
                </a:ext>
              </a:extLst>
            </p:cNvPr>
            <p:cNvSpPr/>
            <p:nvPr/>
          </p:nvSpPr>
          <p:spPr>
            <a:xfrm>
              <a:off x="1226558" y="3363131"/>
              <a:ext cx="2288103" cy="1064029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65938AD-0CEE-088B-9E67-2A76370D0047}"/>
              </a:ext>
            </a:extLst>
          </p:cNvPr>
          <p:cNvSpPr txBox="1"/>
          <p:nvPr/>
        </p:nvSpPr>
        <p:spPr>
          <a:xfrm>
            <a:off x="1350122" y="45732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變現力比率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670A499A-C684-C322-0F1E-903CF3A9A721}"/>
              </a:ext>
            </a:extLst>
          </p:cNvPr>
          <p:cNvGrpSpPr/>
          <p:nvPr/>
        </p:nvGrpSpPr>
        <p:grpSpPr>
          <a:xfrm>
            <a:off x="6268782" y="1154622"/>
            <a:ext cx="2148793" cy="3246334"/>
            <a:chOff x="3512385" y="1149829"/>
            <a:chExt cx="2148793" cy="3246334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43A2692-A6D1-0F18-EEB6-529C7FE5D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091"/>
            <a:stretch/>
          </p:blipFill>
          <p:spPr>
            <a:xfrm>
              <a:off x="3512385" y="1149829"/>
              <a:ext cx="1478070" cy="3246334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C4FA82FF-D2C2-7466-E5BB-E6204A837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898"/>
            <a:stretch/>
          </p:blipFill>
          <p:spPr>
            <a:xfrm>
              <a:off x="4990455" y="1149829"/>
              <a:ext cx="670723" cy="3246334"/>
            </a:xfrm>
            <a:prstGeom prst="rect">
              <a:avLst/>
            </a:prstGeom>
          </p:spPr>
        </p:pic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83950B34-D629-B82E-DE89-C46CE648F487}"/>
              </a:ext>
            </a:extLst>
          </p:cNvPr>
          <p:cNvSpPr/>
          <p:nvPr/>
        </p:nvSpPr>
        <p:spPr>
          <a:xfrm>
            <a:off x="6268782" y="2741810"/>
            <a:ext cx="2148794" cy="165435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BB62DF2-B117-BEE0-3711-83D44178F130}"/>
              </a:ext>
            </a:extLst>
          </p:cNvPr>
          <p:cNvSpPr txBox="1"/>
          <p:nvPr/>
        </p:nvSpPr>
        <p:spPr>
          <a:xfrm>
            <a:off x="6343388" y="4574113"/>
            <a:ext cx="2148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資產管理能力分析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71F28D7-2A1C-F0EE-B2DA-92C715B1B7F1}"/>
              </a:ext>
            </a:extLst>
          </p:cNvPr>
          <p:cNvGrpSpPr/>
          <p:nvPr/>
        </p:nvGrpSpPr>
        <p:grpSpPr>
          <a:xfrm>
            <a:off x="3620223" y="1154622"/>
            <a:ext cx="2057400" cy="3241540"/>
            <a:chOff x="6110769" y="1154621"/>
            <a:chExt cx="1702689" cy="1960538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6CF8DCE-4359-7A7A-B008-338CE2655B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1474"/>
            <a:stretch/>
          </p:blipFill>
          <p:spPr>
            <a:xfrm>
              <a:off x="6110769" y="1154622"/>
              <a:ext cx="1095944" cy="1960537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835DAD2C-CC0B-D12E-72E1-709A0768F2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671"/>
            <a:stretch/>
          </p:blipFill>
          <p:spPr>
            <a:xfrm>
              <a:off x="7206713" y="1154621"/>
              <a:ext cx="606745" cy="1960537"/>
            </a:xfrm>
            <a:prstGeom prst="rect">
              <a:avLst/>
            </a:prstGeom>
          </p:spPr>
        </p:pic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8DF2DE5-C2AD-1FE2-2447-3306F9379C9E}"/>
              </a:ext>
            </a:extLst>
          </p:cNvPr>
          <p:cNvSpPr txBox="1"/>
          <p:nvPr/>
        </p:nvSpPr>
        <p:spPr>
          <a:xfrm>
            <a:off x="4144659" y="4566693"/>
            <a:ext cx="1008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獲利率</a:t>
            </a:r>
          </a:p>
        </p:txBody>
      </p:sp>
    </p:spTree>
    <p:extLst>
      <p:ext uri="{BB962C8B-B14F-4D97-AF65-F5344CB8AC3E}">
        <p14:creationId xmlns:p14="http://schemas.microsoft.com/office/powerpoint/2010/main" val="2305287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6559" y="254582"/>
            <a:ext cx="4492315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經營績效分析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杜邦分析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FEA225-83AF-C300-006F-BC9B99A97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34B9FF4-AC7F-0E62-BCF1-E48533E9C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59" y="1387098"/>
            <a:ext cx="6607834" cy="209570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9DB2E1A-0621-848F-BDF9-62C09C52A001}"/>
              </a:ext>
            </a:extLst>
          </p:cNvPr>
          <p:cNvSpPr txBox="1"/>
          <p:nvPr/>
        </p:nvSpPr>
        <p:spPr>
          <a:xfrm>
            <a:off x="702979" y="3831972"/>
            <a:ext cx="84410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主要是將股東權益報酬率</a:t>
            </a:r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(ROE)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拆解成三部分，分別是</a:t>
            </a:r>
            <a:r>
              <a:rPr lang="zh-TW" altLang="en-US" sz="1600" dirty="0">
                <a:solidFill>
                  <a:srgbClr val="FFFF9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淨利率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1600" dirty="0">
                <a:solidFill>
                  <a:srgbClr val="FFFF9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總資產周轉率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zh-TW" altLang="en-US" sz="1600" dirty="0">
                <a:solidFill>
                  <a:srgbClr val="FFFF9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財務槓桿</a:t>
            </a:r>
          </a:p>
        </p:txBody>
      </p:sp>
    </p:spTree>
    <p:extLst>
      <p:ext uri="{BB962C8B-B14F-4D97-AF65-F5344CB8AC3E}">
        <p14:creationId xmlns:p14="http://schemas.microsoft.com/office/powerpoint/2010/main" val="4033359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6560" y="254582"/>
            <a:ext cx="4476816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經營績效分析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杜邦分析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FEA225-83AF-C300-006F-BC9B99A97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414B693-5291-4491-D584-C77115358DF8}"/>
              </a:ext>
            </a:extLst>
          </p:cNvPr>
          <p:cNvSpPr txBox="1"/>
          <p:nvPr/>
        </p:nvSpPr>
        <p:spPr>
          <a:xfrm>
            <a:off x="525909" y="4038992"/>
            <a:ext cx="8321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讓投資商看到此財報數據，透過</a:t>
            </a:r>
            <a:r>
              <a:rPr lang="en-US" altLang="zh-TW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ROE</a:t>
            </a:r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分析，</a:t>
            </a:r>
            <a:r>
              <a:rPr lang="zh-TW" altLang="en-US" sz="2000" dirty="0">
                <a:solidFill>
                  <a:srgbClr val="FFFF9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數值越高</a:t>
            </a:r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代表</a:t>
            </a:r>
            <a:r>
              <a:rPr lang="zh-TW" altLang="en-US" sz="2000" dirty="0">
                <a:solidFill>
                  <a:srgbClr val="FFFF9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股東購買意願高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F3B0FB7-514B-24F4-FF79-915A7745A99C}"/>
              </a:ext>
            </a:extLst>
          </p:cNvPr>
          <p:cNvSpPr txBox="1"/>
          <p:nvPr/>
        </p:nvSpPr>
        <p:spPr>
          <a:xfrm>
            <a:off x="2026920" y="1158178"/>
            <a:ext cx="505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8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好市多最新</a:t>
            </a:r>
            <a:r>
              <a:rPr lang="en-US" altLang="zh-TW" sz="18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ROE</a:t>
            </a:r>
            <a:r>
              <a:rPr lang="zh-TW" altLang="en-US" sz="18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 </a:t>
            </a:r>
            <a:r>
              <a:rPr lang="en-US" altLang="zh-TW" sz="18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9.25</a:t>
            </a:r>
            <a:r>
              <a:rPr lang="zh-TW" altLang="en-US" sz="18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≈</a:t>
            </a:r>
            <a:r>
              <a:rPr lang="zh-TW" altLang="en-US" sz="18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2.61</a:t>
            </a:r>
            <a:r>
              <a:rPr lang="zh-TW" altLang="en-US" sz="18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×</a:t>
            </a:r>
            <a:r>
              <a:rPr lang="zh-TW" altLang="en-US" sz="18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1.12</a:t>
            </a:r>
            <a:r>
              <a:rPr lang="zh-TW" altLang="en-US" sz="18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×</a:t>
            </a:r>
            <a:r>
              <a:rPr lang="zh-TW" altLang="en-US" sz="18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8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3.164</a:t>
            </a:r>
            <a:endParaRPr lang="zh-TW" altLang="en-US" sz="1800" dirty="0">
              <a:solidFill>
                <a:srgbClr val="FFB15C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8CC8B75-5D5B-E6BF-1FB2-43F4E899DE79}"/>
              </a:ext>
            </a:extLst>
          </p:cNvPr>
          <p:cNvGrpSpPr/>
          <p:nvPr/>
        </p:nvGrpSpPr>
        <p:grpSpPr>
          <a:xfrm>
            <a:off x="1255362" y="1916638"/>
            <a:ext cx="6633275" cy="1572408"/>
            <a:chOff x="1295400" y="1745128"/>
            <a:chExt cx="6400800" cy="157240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3F3F48C-B359-F727-E6A1-F53710827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00" y="1745128"/>
              <a:ext cx="6400800" cy="1572408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4270DC0-B4DF-E9F4-CA81-B39F48A1813D}"/>
                </a:ext>
              </a:extLst>
            </p:cNvPr>
            <p:cNvSpPr/>
            <p:nvPr/>
          </p:nvSpPr>
          <p:spPr>
            <a:xfrm>
              <a:off x="6276814" y="1745128"/>
              <a:ext cx="1419386" cy="1572408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1632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4088" y="145965"/>
            <a:ext cx="4046480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組織與管理政策分析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FEA225-83AF-C300-006F-BC9B99A97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8B0799-1C1B-F11C-89A6-6790C069F90D}"/>
              </a:ext>
            </a:extLst>
          </p:cNvPr>
          <p:cNvSpPr txBox="1"/>
          <p:nvPr/>
        </p:nvSpPr>
        <p:spPr>
          <a:xfrm>
            <a:off x="1349322" y="3911213"/>
            <a:ext cx="8427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最新股利為 </a:t>
            </a:r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3.39 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元；現金股利殖利率為 </a:t>
            </a:r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0.7%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，超過 </a:t>
            </a:r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93.81% 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的公司</a:t>
            </a: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75D74EA-E0F8-E623-B6D2-058F8717A91D}"/>
              </a:ext>
            </a:extLst>
          </p:cNvPr>
          <p:cNvSpPr txBox="1"/>
          <p:nvPr/>
        </p:nvSpPr>
        <p:spPr>
          <a:xfrm>
            <a:off x="831098" y="913336"/>
            <a:ext cx="1997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經營哲學及理念</a:t>
            </a:r>
            <a:endParaRPr lang="en-US" altLang="zh-TW" sz="2000" dirty="0">
              <a:solidFill>
                <a:srgbClr val="FFB15C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9190814-D50C-AB2E-3D24-B45FEEEC7CF9}"/>
              </a:ext>
            </a:extLst>
          </p:cNvPr>
          <p:cNvSpPr txBox="1"/>
          <p:nvPr/>
        </p:nvSpPr>
        <p:spPr>
          <a:xfrm>
            <a:off x="1350288" y="1433000"/>
            <a:ext cx="74604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以最低價格提供會員高品質的商品，為了達成此一目標，必須竭力降低所有的營運成本，將省下的金錢完全回饋給會員。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550D9F9-DC17-7720-1F1A-CB3D4B36F7B3}"/>
              </a:ext>
            </a:extLst>
          </p:cNvPr>
          <p:cNvSpPr txBox="1"/>
          <p:nvPr/>
        </p:nvSpPr>
        <p:spPr>
          <a:xfrm>
            <a:off x="831098" y="2190622"/>
            <a:ext cx="12766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股權結構</a:t>
            </a:r>
            <a:endParaRPr lang="en-US" altLang="zh-TW" sz="2000" dirty="0">
              <a:solidFill>
                <a:srgbClr val="FFB15C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DAC0E5A-7325-4412-D076-E5567019CF78}"/>
              </a:ext>
            </a:extLst>
          </p:cNvPr>
          <p:cNvSpPr txBox="1"/>
          <p:nvPr/>
        </p:nvSpPr>
        <p:spPr>
          <a:xfrm>
            <a:off x="1349322" y="2625053"/>
            <a:ext cx="64453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4">
                  <a:lumMod val="20000"/>
                  <a:lumOff val="8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45%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股份原先為高雄大統集團吳家所持有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 algn="just">
              <a:buClr>
                <a:schemeClr val="accent4">
                  <a:lumMod val="20000"/>
                  <a:lumOff val="8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後來</a:t>
            </a:r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Costco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美國母公司以</a:t>
            </a:r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10.5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億美元，買下台灣好市多</a:t>
            </a:r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45%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股權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29A10F1-AB1E-7363-56CD-B529E9A69E2A}"/>
              </a:ext>
            </a:extLst>
          </p:cNvPr>
          <p:cNvSpPr txBox="1"/>
          <p:nvPr/>
        </p:nvSpPr>
        <p:spPr>
          <a:xfrm>
            <a:off x="831098" y="3441927"/>
            <a:ext cx="12766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股利政策</a:t>
            </a:r>
            <a:endParaRPr lang="en-US" altLang="zh-TW" sz="2000" dirty="0">
              <a:solidFill>
                <a:srgbClr val="FFB15C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3748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3" name="Google Shape;3363;p34"/>
          <p:cNvGrpSpPr/>
          <p:nvPr/>
        </p:nvGrpSpPr>
        <p:grpSpPr>
          <a:xfrm>
            <a:off x="1505574" y="416679"/>
            <a:ext cx="5613998" cy="778303"/>
            <a:chOff x="1828775" y="-454378"/>
            <a:chExt cx="5613998" cy="778303"/>
          </a:xfrm>
        </p:grpSpPr>
        <p:sp>
          <p:nvSpPr>
            <p:cNvPr id="3364" name="Google Shape;3364;p34"/>
            <p:cNvSpPr/>
            <p:nvPr/>
          </p:nvSpPr>
          <p:spPr>
            <a:xfrm>
              <a:off x="1896850" y="-363850"/>
              <a:ext cx="5476857" cy="605114"/>
            </a:xfrm>
            <a:custGeom>
              <a:avLst/>
              <a:gdLst/>
              <a:ahLst/>
              <a:cxnLst/>
              <a:rect l="l" t="t" r="r" b="b"/>
              <a:pathLst>
                <a:path w="277520" h="34573" extrusionOk="0">
                  <a:moveTo>
                    <a:pt x="1" y="1"/>
                  </a:moveTo>
                  <a:lnTo>
                    <a:pt x="1" y="34573"/>
                  </a:lnTo>
                  <a:lnTo>
                    <a:pt x="277519" y="34573"/>
                  </a:lnTo>
                  <a:lnTo>
                    <a:pt x="277519" y="1"/>
                  </a:lnTo>
                  <a:close/>
                </a:path>
              </a:pathLst>
            </a:custGeom>
            <a:solidFill>
              <a:srgbClr val="895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4"/>
            <p:cNvSpPr/>
            <p:nvPr/>
          </p:nvSpPr>
          <p:spPr>
            <a:xfrm>
              <a:off x="1828775" y="-454375"/>
              <a:ext cx="5610701" cy="90545"/>
            </a:xfrm>
            <a:custGeom>
              <a:avLst/>
              <a:gdLst/>
              <a:ahLst/>
              <a:cxnLst/>
              <a:rect l="l" t="t" r="r" b="b"/>
              <a:pathLst>
                <a:path w="285750" h="5174" fill="none" extrusionOk="0">
                  <a:moveTo>
                    <a:pt x="4469" y="5174"/>
                  </a:moveTo>
                  <a:lnTo>
                    <a:pt x="0" y="0"/>
                  </a:lnTo>
                  <a:lnTo>
                    <a:pt x="285750" y="0"/>
                  </a:lnTo>
                  <a:lnTo>
                    <a:pt x="281987" y="5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4"/>
            <p:cNvSpPr/>
            <p:nvPr/>
          </p:nvSpPr>
          <p:spPr>
            <a:xfrm>
              <a:off x="1828796" y="-454378"/>
              <a:ext cx="78219" cy="773856"/>
            </a:xfrm>
            <a:custGeom>
              <a:avLst/>
              <a:gdLst/>
              <a:ahLst/>
              <a:cxnLst/>
              <a:rect l="l" t="t" r="r" b="b"/>
              <a:pathLst>
                <a:path w="4469" h="44214" extrusionOk="0">
                  <a:moveTo>
                    <a:pt x="0" y="0"/>
                  </a:moveTo>
                  <a:lnTo>
                    <a:pt x="0" y="44214"/>
                  </a:lnTo>
                  <a:lnTo>
                    <a:pt x="4469" y="39746"/>
                  </a:lnTo>
                  <a:lnTo>
                    <a:pt x="4469" y="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4"/>
            <p:cNvSpPr/>
            <p:nvPr/>
          </p:nvSpPr>
          <p:spPr>
            <a:xfrm>
              <a:off x="7373873" y="-454378"/>
              <a:ext cx="65862" cy="773856"/>
            </a:xfrm>
            <a:custGeom>
              <a:avLst/>
              <a:gdLst/>
              <a:ahLst/>
              <a:cxnLst/>
              <a:rect l="l" t="t" r="r" b="b"/>
              <a:pathLst>
                <a:path w="3763" h="44214" extrusionOk="0">
                  <a:moveTo>
                    <a:pt x="3763" y="0"/>
                  </a:moveTo>
                  <a:lnTo>
                    <a:pt x="0" y="5174"/>
                  </a:lnTo>
                  <a:lnTo>
                    <a:pt x="0" y="39746"/>
                  </a:lnTo>
                  <a:lnTo>
                    <a:pt x="3763" y="44214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rgbClr val="382D4B"/>
            </a:solidFill>
            <a:ln>
              <a:noFill/>
            </a:ln>
            <a:effectLst>
              <a:outerShdw dist="57150" dir="2460000" algn="bl" rotWithShape="0">
                <a:srgbClr val="000000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4"/>
            <p:cNvSpPr/>
            <p:nvPr/>
          </p:nvSpPr>
          <p:spPr>
            <a:xfrm>
              <a:off x="1828775" y="242225"/>
              <a:ext cx="5613998" cy="81700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47625" dir="2280000" algn="bl" rotWithShape="0">
                <a:srgbClr val="000000">
                  <a:alpha val="39000"/>
                </a:srgbClr>
              </a:outerShdw>
            </a:effectLst>
          </p:spPr>
        </p:sp>
        <p:sp>
          <p:nvSpPr>
            <p:cNvPr id="3369" name="Google Shape;3369;p34"/>
            <p:cNvSpPr/>
            <p:nvPr/>
          </p:nvSpPr>
          <p:spPr>
            <a:xfrm rot="10800000" flipH="1">
              <a:off x="1828775" y="-454377"/>
              <a:ext cx="5613998" cy="96578"/>
            </a:xfrm>
            <a:custGeom>
              <a:avLst/>
              <a:gdLst/>
              <a:ahLst/>
              <a:cxnLst/>
              <a:rect l="l" t="t" r="r" b="b"/>
              <a:pathLst>
                <a:path w="224515" h="3268" extrusionOk="0">
                  <a:moveTo>
                    <a:pt x="0" y="3172"/>
                  </a:moveTo>
                  <a:lnTo>
                    <a:pt x="3171" y="0"/>
                  </a:lnTo>
                  <a:lnTo>
                    <a:pt x="221632" y="0"/>
                  </a:lnTo>
                  <a:lnTo>
                    <a:pt x="224515" y="32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3380" name="Google Shape;3380;p34"/>
          <p:cNvGrpSpPr/>
          <p:nvPr/>
        </p:nvGrpSpPr>
        <p:grpSpPr>
          <a:xfrm>
            <a:off x="4549334" y="1684789"/>
            <a:ext cx="804678" cy="932160"/>
            <a:chOff x="3335286" y="601670"/>
            <a:chExt cx="804678" cy="932160"/>
          </a:xfrm>
        </p:grpSpPr>
        <p:sp>
          <p:nvSpPr>
            <p:cNvPr id="3381" name="Google Shape;3381;p34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92A4E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4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4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4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4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4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4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fill="none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4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4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0" name="Google Shape;3390;p34"/>
          <p:cNvGrpSpPr/>
          <p:nvPr/>
        </p:nvGrpSpPr>
        <p:grpSpPr>
          <a:xfrm>
            <a:off x="1152568" y="3205187"/>
            <a:ext cx="804678" cy="932160"/>
            <a:chOff x="3335286" y="601670"/>
            <a:chExt cx="804678" cy="932160"/>
          </a:xfrm>
        </p:grpSpPr>
        <p:sp>
          <p:nvSpPr>
            <p:cNvPr id="3391" name="Google Shape;3391;p34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92A4E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4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4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4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4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4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4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fill="none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4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4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0" name="Google Shape;3400;p34"/>
          <p:cNvSpPr txBox="1">
            <a:spLocks noGrp="1"/>
          </p:cNvSpPr>
          <p:nvPr>
            <p:ph type="title" idx="15"/>
          </p:nvPr>
        </p:nvSpPr>
        <p:spPr>
          <a:xfrm>
            <a:off x="552220" y="566257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Costco</a:t>
            </a:r>
            <a:endParaRPr dirty="0"/>
          </a:p>
        </p:txBody>
      </p:sp>
      <p:sp>
        <p:nvSpPr>
          <p:cNvPr id="3409" name="Google Shape;3409;p34"/>
          <p:cNvSpPr txBox="1">
            <a:spLocks noGrp="1"/>
          </p:cNvSpPr>
          <p:nvPr>
            <p:ph type="title" idx="9"/>
          </p:nvPr>
        </p:nvSpPr>
        <p:spPr>
          <a:xfrm>
            <a:off x="1187557" y="3488428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7</a:t>
            </a:r>
            <a:endParaRPr dirty="0"/>
          </a:p>
        </p:txBody>
      </p:sp>
      <p:grpSp>
        <p:nvGrpSpPr>
          <p:cNvPr id="3411" name="Google Shape;3411;p34"/>
          <p:cNvGrpSpPr/>
          <p:nvPr/>
        </p:nvGrpSpPr>
        <p:grpSpPr>
          <a:xfrm>
            <a:off x="1150232" y="1659622"/>
            <a:ext cx="804678" cy="932160"/>
            <a:chOff x="3335286" y="601670"/>
            <a:chExt cx="804678" cy="932160"/>
          </a:xfrm>
        </p:grpSpPr>
        <p:sp>
          <p:nvSpPr>
            <p:cNvPr id="3412" name="Google Shape;3412;p34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4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4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4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4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4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4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fill="none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4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4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1" name="Google Shape;3421;p34"/>
          <p:cNvSpPr txBox="1">
            <a:spLocks noGrp="1"/>
          </p:cNvSpPr>
          <p:nvPr>
            <p:ph type="title" idx="8"/>
          </p:nvPr>
        </p:nvSpPr>
        <p:spPr>
          <a:xfrm>
            <a:off x="1185221" y="1942852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5</a:t>
            </a:r>
            <a:endParaRPr dirty="0"/>
          </a:p>
        </p:txBody>
      </p:sp>
      <p:sp>
        <p:nvSpPr>
          <p:cNvPr id="3422" name="Google Shape;3422;p34"/>
          <p:cNvSpPr txBox="1">
            <a:spLocks noGrp="1"/>
          </p:cNvSpPr>
          <p:nvPr>
            <p:ph type="title" idx="13"/>
          </p:nvPr>
        </p:nvSpPr>
        <p:spPr>
          <a:xfrm>
            <a:off x="4584323" y="1968019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6</a:t>
            </a:r>
            <a:endParaRPr dirty="0"/>
          </a:p>
        </p:txBody>
      </p:sp>
      <p:sp>
        <p:nvSpPr>
          <p:cNvPr id="9" name="文字方塊 8"/>
          <p:cNvSpPr txBox="1"/>
          <p:nvPr/>
        </p:nvSpPr>
        <p:spPr>
          <a:xfrm>
            <a:off x="2155970" y="1920036"/>
            <a:ext cx="1551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TW" altLang="en-US" sz="24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綜合分析</a:t>
            </a:r>
          </a:p>
        </p:txBody>
      </p:sp>
      <p:sp>
        <p:nvSpPr>
          <p:cNvPr id="74" name="文字方塊 73"/>
          <p:cNvSpPr txBox="1"/>
          <p:nvPr/>
        </p:nvSpPr>
        <p:spPr>
          <a:xfrm>
            <a:off x="5543692" y="1961771"/>
            <a:ext cx="1788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TW" altLang="en-US" sz="24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商業模式圖</a:t>
            </a:r>
          </a:p>
        </p:txBody>
      </p:sp>
      <p:sp>
        <p:nvSpPr>
          <p:cNvPr id="76" name="文字方塊 75"/>
          <p:cNvSpPr txBox="1"/>
          <p:nvPr/>
        </p:nvSpPr>
        <p:spPr>
          <a:xfrm>
            <a:off x="2196606" y="3433895"/>
            <a:ext cx="2260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TW" altLang="en-US" sz="24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結論與建議</a:t>
            </a:r>
          </a:p>
        </p:txBody>
      </p:sp>
      <p:grpSp>
        <p:nvGrpSpPr>
          <p:cNvPr id="59" name="Google Shape;3370;p34"/>
          <p:cNvGrpSpPr/>
          <p:nvPr/>
        </p:nvGrpSpPr>
        <p:grpSpPr>
          <a:xfrm>
            <a:off x="4572251" y="3179002"/>
            <a:ext cx="804678" cy="932160"/>
            <a:chOff x="3335286" y="601670"/>
            <a:chExt cx="804678" cy="932160"/>
          </a:xfrm>
        </p:grpSpPr>
        <p:sp>
          <p:nvSpPr>
            <p:cNvPr id="60" name="Google Shape;3371;p34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92A4E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72;p34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73;p34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74;p34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75;p34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76;p34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77;p34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fill="none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78;p34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79;p34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文字方塊 68"/>
          <p:cNvSpPr txBox="1"/>
          <p:nvPr/>
        </p:nvSpPr>
        <p:spPr>
          <a:xfrm>
            <a:off x="5575799" y="3441894"/>
            <a:ext cx="317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TW" altLang="en-US" sz="24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影片及資料來源</a:t>
            </a:r>
          </a:p>
        </p:txBody>
      </p:sp>
      <p:sp>
        <p:nvSpPr>
          <p:cNvPr id="70" name="Google Shape;3410;p34"/>
          <p:cNvSpPr txBox="1">
            <a:spLocks noGrp="1"/>
          </p:cNvSpPr>
          <p:nvPr>
            <p:ph type="title" idx="14"/>
          </p:nvPr>
        </p:nvSpPr>
        <p:spPr>
          <a:xfrm>
            <a:off x="4607240" y="3462243"/>
            <a:ext cx="73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2C4EB4B-15DE-4863-C5F0-514BF80272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9934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7" name="Google Shape;3427;p35"/>
          <p:cNvGrpSpPr/>
          <p:nvPr/>
        </p:nvGrpSpPr>
        <p:grpSpPr>
          <a:xfrm>
            <a:off x="3988971" y="1232056"/>
            <a:ext cx="1166058" cy="1350793"/>
            <a:chOff x="3335286" y="601670"/>
            <a:chExt cx="804678" cy="932160"/>
          </a:xfrm>
        </p:grpSpPr>
        <p:sp>
          <p:nvSpPr>
            <p:cNvPr id="3428" name="Google Shape;3428;p35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92A4E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5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895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5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5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5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5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5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fill="none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5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5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8" name="Google Shape;3438;p35"/>
          <p:cNvSpPr txBox="1">
            <a:spLocks noGrp="1"/>
          </p:cNvSpPr>
          <p:nvPr>
            <p:ph type="title" idx="2"/>
          </p:nvPr>
        </p:nvSpPr>
        <p:spPr>
          <a:xfrm>
            <a:off x="3988950" y="1486553"/>
            <a:ext cx="1166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510844" y="2649668"/>
            <a:ext cx="4452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TW" altLang="en-US" sz="40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五管績效評估分析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C90653A-41CE-92A9-FF8D-09610B3EC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375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719" y="262202"/>
            <a:ext cx="4511631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zh-TW" altLang="en-US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生產管理績效評估分析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59D96F4-5B6B-C168-B36A-EC4155AADE42}"/>
              </a:ext>
            </a:extLst>
          </p:cNvPr>
          <p:cNvSpPr txBox="1"/>
          <p:nvPr/>
        </p:nvSpPr>
        <p:spPr>
          <a:xfrm>
            <a:off x="811906" y="1004414"/>
            <a:ext cx="7998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透過計劃和組織生產活動，利用生產資源，實現企業經營目標的活動。它涉及物料準備、生產設備配置、生產流程規劃及商品配送過程。</a:t>
            </a:r>
          </a:p>
        </p:txBody>
      </p:sp>
      <p:sp>
        <p:nvSpPr>
          <p:cNvPr id="6" name="Google Shape;3624;p38">
            <a:extLst>
              <a:ext uri="{FF2B5EF4-FFF2-40B4-BE49-F238E27FC236}">
                <a16:creationId xmlns:a16="http://schemas.microsoft.com/office/drawing/2014/main" id="{880F904A-8F01-23F1-D072-8FD87729E7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07148" y="4468956"/>
            <a:ext cx="2507393" cy="2852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accent4">
                  <a:lumMod val="20000"/>
                  <a:lumOff val="80000"/>
                </a:schemeClr>
              </a:buClr>
            </a:pPr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與其他品牌合作的策略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AC88C2-ED82-67EA-EBE1-C52D47DD1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22C5445-41CE-9C0B-5BF1-80A452E5C4DA}"/>
              </a:ext>
            </a:extLst>
          </p:cNvPr>
          <p:cNvGrpSpPr/>
          <p:nvPr/>
        </p:nvGrpSpPr>
        <p:grpSpPr>
          <a:xfrm>
            <a:off x="5030436" y="1941734"/>
            <a:ext cx="2260815" cy="1308639"/>
            <a:chOff x="5030436" y="1941734"/>
            <a:chExt cx="2260815" cy="130863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88976C9A-57D6-DD0C-AF02-D1F9D92AF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8669" y="1941734"/>
              <a:ext cx="824348" cy="82434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CFB1589-069E-DFA2-FDA0-BBF85ADC0E49}"/>
                </a:ext>
              </a:extLst>
            </p:cNvPr>
            <p:cNvSpPr txBox="1"/>
            <p:nvPr/>
          </p:nvSpPr>
          <p:spPr>
            <a:xfrm>
              <a:off x="5030436" y="2881041"/>
              <a:ext cx="22608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rtl="0">
                <a:spcBef>
                  <a:spcPts val="0"/>
                </a:spcBef>
                <a:spcAft>
                  <a:spcPts val="0"/>
                </a:spcAft>
                <a:buClr>
                  <a:schemeClr val="accent4">
                    <a:lumMod val="20000"/>
                    <a:lumOff val="80000"/>
                  </a:schemeClr>
                </a:buClr>
              </a:pPr>
              <a:r>
                <a:rPr lang="zh-TW" altLang="en-US" sz="18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完善的食品保存設備</a:t>
              </a:r>
              <a:endParaRPr lang="en-US" altLang="zh-TW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14852764-696C-7564-B073-F358B7DFA1C0}"/>
              </a:ext>
            </a:extLst>
          </p:cNvPr>
          <p:cNvGrpSpPr/>
          <p:nvPr/>
        </p:nvGrpSpPr>
        <p:grpSpPr>
          <a:xfrm>
            <a:off x="1578792" y="3511246"/>
            <a:ext cx="2433235" cy="1242951"/>
            <a:chOff x="1578792" y="3511246"/>
            <a:chExt cx="2433235" cy="1242951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1C2D8D3F-7451-2F25-2004-A8507CD84F69}"/>
                </a:ext>
              </a:extLst>
            </p:cNvPr>
            <p:cNvSpPr txBox="1"/>
            <p:nvPr/>
          </p:nvSpPr>
          <p:spPr>
            <a:xfrm>
              <a:off x="1578792" y="4384865"/>
              <a:ext cx="24332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accent4">
                    <a:lumMod val="20000"/>
                    <a:lumOff val="80000"/>
                  </a:schemeClr>
                </a:buClr>
              </a:pPr>
              <a:r>
                <a:rPr lang="zh-TW" altLang="en-US" sz="18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獨特的商品陳列方式</a:t>
              </a: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04D27A3-BFA8-DD67-F5B8-E126BE6C3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495" y="3511246"/>
              <a:ext cx="782664" cy="782664"/>
            </a:xfrm>
            <a:prstGeom prst="rect">
              <a:avLst/>
            </a:prstGeom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2C0389E4-D81E-7824-B415-44EC0C33BFED}"/>
              </a:ext>
            </a:extLst>
          </p:cNvPr>
          <p:cNvGrpSpPr/>
          <p:nvPr/>
        </p:nvGrpSpPr>
        <p:grpSpPr>
          <a:xfrm>
            <a:off x="4624846" y="3511963"/>
            <a:ext cx="3332837" cy="796871"/>
            <a:chOff x="4624846" y="3511963"/>
            <a:chExt cx="3332837" cy="796871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C3E4CC89-8993-11C6-4274-292BB26C8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4846" y="3511963"/>
              <a:ext cx="824349" cy="796871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1F32E750-0E9B-1D20-5762-45BF16CAD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4F4F4"/>
                </a:clrFrom>
                <a:clrTo>
                  <a:srgbClr val="F4F4F4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3182" l="5263" r="92982">
                          <a14:foregroundMark x1="19737" y1="47273" x2="40789" y2="40909"/>
                          <a14:foregroundMark x1="40789" y1="40909" x2="39912" y2="45000"/>
                          <a14:foregroundMark x1="43860" y1="36364" x2="33772" y2="39545"/>
                          <a14:foregroundMark x1="22368" y1="23636" x2="16667" y2="50000"/>
                          <a14:foregroundMark x1="16667" y1="50000" x2="31579" y2="67273"/>
                          <a14:foregroundMark x1="31579" y1="67273" x2="31579" y2="67273"/>
                          <a14:foregroundMark x1="25000" y1="39545" x2="32018" y2="68182"/>
                          <a14:foregroundMark x1="32018" y1="68182" x2="32018" y2="66364"/>
                          <a14:foregroundMark x1="12719" y1="50455" x2="27632" y2="70909"/>
                          <a14:foregroundMark x1="16667" y1="50000" x2="28070" y2="69091"/>
                          <a14:foregroundMark x1="20614" y1="53182" x2="22368" y2="67273"/>
                          <a14:foregroundMark x1="10965" y1="51364" x2="11842" y2="65455"/>
                          <a14:foregroundMark x1="41667" y1="39545" x2="41228" y2="55455"/>
                          <a14:foregroundMark x1="46930" y1="40000" x2="48684" y2="57727"/>
                          <a14:foregroundMark x1="53509" y1="34545" x2="55702" y2="58636"/>
                          <a14:foregroundMark x1="62281" y1="34091" x2="64912" y2="58182"/>
                          <a14:foregroundMark x1="70175" y1="37273" x2="68421" y2="58636"/>
                          <a14:foregroundMark x1="77632" y1="27273" x2="77632" y2="43182"/>
                          <a14:foregroundMark x1="80263" y1="28636" x2="84211" y2="50909"/>
                          <a14:foregroundMark x1="87719" y1="37273" x2="89035" y2="50909"/>
                          <a14:foregroundMark x1="85965" y1="36364" x2="86404" y2="48182"/>
                          <a14:foregroundMark x1="85965" y1="40909" x2="78509" y2="53182"/>
                          <a14:foregroundMark x1="36842" y1="90909" x2="57456" y2="90909"/>
                          <a14:foregroundMark x1="43421" y1="93182" x2="50877" y2="93182"/>
                          <a14:foregroundMark x1="66667" y1="64091" x2="50000" y2="65000"/>
                          <a14:foregroundMark x1="89474" y1="40909" x2="89912" y2="53182"/>
                          <a14:foregroundMark x1="93421" y1="44091" x2="92544" y2="50000"/>
                          <a14:foregroundMark x1="41667" y1="10000" x2="46930" y2="10000"/>
                          <a14:foregroundMark x1="5263" y1="48636" x2="5702" y2="57727"/>
                          <a14:foregroundMark x1="47368" y1="65000" x2="58772" y2="7909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04954" y="3550937"/>
              <a:ext cx="782664" cy="755202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33CE79DD-0D8E-6E90-C83E-595C1317A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03930" y="3574184"/>
              <a:ext cx="1053753" cy="668782"/>
            </a:xfrm>
            <a:prstGeom prst="rect">
              <a:avLst/>
            </a:prstGeom>
          </p:spPr>
        </p:pic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C0368ED-03CF-22DB-FDA7-A3E7FF12EA39}"/>
              </a:ext>
            </a:extLst>
          </p:cNvPr>
          <p:cNvGrpSpPr/>
          <p:nvPr/>
        </p:nvGrpSpPr>
        <p:grpSpPr>
          <a:xfrm>
            <a:off x="1578792" y="1941734"/>
            <a:ext cx="2433235" cy="1306636"/>
            <a:chOff x="1578792" y="1941734"/>
            <a:chExt cx="2433235" cy="1306636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4A8A73C-76E3-A4B3-8348-8B132EAFC5EA}"/>
                </a:ext>
              </a:extLst>
            </p:cNvPr>
            <p:cNvSpPr txBox="1"/>
            <p:nvPr/>
          </p:nvSpPr>
          <p:spPr>
            <a:xfrm>
              <a:off x="1578792" y="2879038"/>
              <a:ext cx="24332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rtl="0">
                <a:spcBef>
                  <a:spcPts val="0"/>
                </a:spcBef>
                <a:spcAft>
                  <a:spcPts val="0"/>
                </a:spcAft>
                <a:buClr>
                  <a:schemeClr val="accent4">
                    <a:lumMod val="20000"/>
                    <a:lumOff val="80000"/>
                  </a:schemeClr>
                </a:buClr>
              </a:pPr>
              <a:r>
                <a:rPr lang="zh-TW" altLang="en-US" sz="18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安全整潔的購物空間</a:t>
              </a:r>
              <a:endParaRPr lang="en-US" altLang="zh-TW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4EEABE4B-9D03-4019-6D50-7D8D0A3F4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19033" y="1941734"/>
              <a:ext cx="824349" cy="824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2645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719" y="262202"/>
            <a:ext cx="4471875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zh-TW" altLang="en-US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行銷管理績效評估分析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59D96F4-5B6B-C168-B36A-EC4155AADE42}"/>
              </a:ext>
            </a:extLst>
          </p:cNvPr>
          <p:cNvSpPr txBox="1"/>
          <p:nvPr/>
        </p:nvSpPr>
        <p:spPr>
          <a:xfrm>
            <a:off x="883921" y="889252"/>
            <a:ext cx="7711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分析市場需求，選擇合適的策略，改善使服務或商品達到較高績效，它包括發掘消費者實質、潛在需求，用各種手段滿足會員。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F65B23F-1799-062A-3BE5-E89FBA070F35}"/>
              </a:ext>
            </a:extLst>
          </p:cNvPr>
          <p:cNvGrpSpPr/>
          <p:nvPr/>
        </p:nvGrpSpPr>
        <p:grpSpPr>
          <a:xfrm>
            <a:off x="797353" y="1698697"/>
            <a:ext cx="7711440" cy="2766956"/>
            <a:chOff x="1783080" y="2171700"/>
            <a:chExt cx="6126118" cy="2777491"/>
          </a:xfrm>
        </p:grpSpPr>
        <p:sp>
          <p:nvSpPr>
            <p:cNvPr id="8" name="Google Shape;5052;p49">
              <a:extLst>
                <a:ext uri="{FF2B5EF4-FFF2-40B4-BE49-F238E27FC236}">
                  <a16:creationId xmlns:a16="http://schemas.microsoft.com/office/drawing/2014/main" id="{2DE40C85-AD52-447C-8128-1767685590DB}"/>
                </a:ext>
              </a:extLst>
            </p:cNvPr>
            <p:cNvSpPr/>
            <p:nvPr/>
          </p:nvSpPr>
          <p:spPr>
            <a:xfrm>
              <a:off x="1783080" y="2171700"/>
              <a:ext cx="6126118" cy="2777491"/>
            </a:xfrm>
            <a:custGeom>
              <a:avLst/>
              <a:gdLst/>
              <a:ahLst/>
              <a:cxnLst/>
              <a:rect l="l" t="t" r="r" b="b"/>
              <a:pathLst>
                <a:path w="238506" h="118872" extrusionOk="0">
                  <a:moveTo>
                    <a:pt x="7239" y="762"/>
                  </a:moveTo>
                  <a:lnTo>
                    <a:pt x="236601" y="0"/>
                  </a:lnTo>
                  <a:lnTo>
                    <a:pt x="238506" y="118872"/>
                  </a:lnTo>
                  <a:lnTo>
                    <a:pt x="0" y="11887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89567A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85725" dir="3600000" algn="bl" rotWithShape="0">
                <a:srgbClr val="000000">
                  <a:alpha val="40000"/>
                </a:srgbClr>
              </a:outerShdw>
            </a:effectLst>
          </p:spPr>
          <p:txBody>
            <a:bodyPr/>
            <a:lstStyle/>
            <a:p>
              <a:endParaRPr lang="zh-TW" altLang="en-US" dirty="0"/>
            </a:p>
          </p:txBody>
        </p:sp>
        <p:graphicFrame>
          <p:nvGraphicFramePr>
            <p:cNvPr id="9" name="Google Shape;5061;p49">
              <a:extLst>
                <a:ext uri="{FF2B5EF4-FFF2-40B4-BE49-F238E27FC236}">
                  <a16:creationId xmlns:a16="http://schemas.microsoft.com/office/drawing/2014/main" id="{3627B79A-073D-8C10-017A-B1EDC7D5177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29379117"/>
                </p:ext>
              </p:extLst>
            </p:nvPr>
          </p:nvGraphicFramePr>
          <p:xfrm>
            <a:off x="1937075" y="2224379"/>
            <a:ext cx="5905136" cy="2646147"/>
          </p:xfrm>
          <a:graphic>
            <a:graphicData uri="http://schemas.openxmlformats.org/drawingml/2006/table">
              <a:tbl>
                <a:tblPr>
                  <a:noFill/>
                  <a:tableStyleId>{98D3B3D0-0449-4CE6-ABAD-BF213C08626D}</a:tableStyleId>
                </a:tblPr>
                <a:tblGrid>
                  <a:gridCol w="258194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85132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03838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000" b="1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4P</a:t>
                        </a:r>
                        <a:endParaRPr sz="1800" b="1" dirty="0">
                          <a:solidFill>
                            <a:schemeClr val="lt1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endParaRPr>
                      </a:p>
                    </a:txBody>
                    <a:tcPr marL="91425" marR="91425" marT="68575" marB="68575" anchor="ctr">
                      <a:lnL w="28575" cap="flat" cmpd="sng">
                        <a:solidFill>
                          <a:srgbClr val="666666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rgbClr val="666666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just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 b="1" dirty="0">
                          <a:solidFill>
                            <a:schemeClr val="accent4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endParaRPr>
                      </a:p>
                    </a:txBody>
                    <a:tcPr marL="91425" marR="91425" marT="68575" marB="68575" anchor="ctr">
                      <a:lnL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rgbClr val="B7B7B7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386824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zh-TW" altLang="en-US" sz="18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產品</a:t>
                        </a:r>
                        <a:r>
                          <a:rPr lang="en-US" altLang="zh-TW" sz="18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(Product)</a:t>
                        </a:r>
                        <a:endParaRPr lang="zh-TW" altLang="en-US" sz="1800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endParaRPr>
                      </a:p>
                    </a:txBody>
                    <a:tcPr marL="91425" marR="91425" marT="68575" marB="68575" anchor="ctr">
                      <a:lnL w="19050" cap="flat" cmpd="sng">
                        <a:solidFill>
                          <a:srgbClr val="B7B7B7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just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TW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1.</a:t>
                        </a:r>
                        <a:r>
                          <a:rPr lang="zh-TW" altLang="en-US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發展</a:t>
                        </a:r>
                        <a:r>
                          <a:rPr lang="zh-TW" altLang="en-US" sz="1600" dirty="0">
                            <a:solidFill>
                              <a:srgbClr val="FFFF99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自有品牌</a:t>
                        </a:r>
                        <a:r>
                          <a:rPr lang="zh-TW" altLang="en-US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的民生用品</a:t>
                        </a:r>
                        <a:r>
                          <a:rPr lang="en-US" altLang="zh-TW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(Ex.</a:t>
                        </a:r>
                        <a:r>
                          <a:rPr lang="zh-TW" altLang="en-US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科克蘭 </a:t>
                        </a:r>
                        <a:r>
                          <a:rPr lang="en-US" altLang="zh-TW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Kirkland Signature)</a:t>
                        </a:r>
                      </a:p>
                      <a:p>
                        <a:pPr marL="0" lvl="0" indent="0" algn="just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TW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2.</a:t>
                        </a:r>
                        <a:r>
                          <a:rPr lang="zh-TW" altLang="en-US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陳列品項，需涵蓋</a:t>
                        </a:r>
                        <a:r>
                          <a:rPr lang="en-US" altLang="zh-TW" sz="1600" dirty="0">
                            <a:solidFill>
                              <a:srgbClr val="FFFF99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40%</a:t>
                        </a:r>
                        <a:r>
                          <a:rPr lang="zh-TW" altLang="en-US" sz="1600" dirty="0">
                            <a:solidFill>
                              <a:srgbClr val="FFFF99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進口商品</a:t>
                        </a:r>
                        <a:endParaRPr lang="en-US" altLang="zh-TW" sz="1600" dirty="0">
                          <a:solidFill>
                            <a:srgbClr val="FFFF99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endParaRPr>
                      </a:p>
                      <a:p>
                        <a:pPr marL="0" lvl="0" indent="0" algn="just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TW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3.</a:t>
                        </a:r>
                        <a:r>
                          <a:rPr lang="zh-TW" altLang="en-US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販賣品項</a:t>
                        </a:r>
                        <a:r>
                          <a:rPr lang="zh-TW" altLang="en-US" sz="1600" dirty="0">
                            <a:solidFill>
                              <a:schemeClr val="bg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多樣化</a:t>
                        </a:r>
                        <a:endParaRPr lang="en-US" altLang="zh-TW" sz="1600" dirty="0">
                          <a:solidFill>
                            <a:schemeClr val="bg1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endParaRPr>
                      </a:p>
                      <a:p>
                        <a:pPr marL="0" lvl="0" indent="0" algn="just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altLang="zh-TW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4.</a:t>
                        </a:r>
                        <a:r>
                          <a:rPr lang="zh-TW" altLang="en-US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嚴格</a:t>
                        </a:r>
                        <a:r>
                          <a:rPr lang="zh-TW" altLang="en-US" sz="1600" dirty="0">
                            <a:solidFill>
                              <a:schemeClr val="bg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控管食品衛生</a:t>
                        </a:r>
                      </a:p>
                    </a:txBody>
                    <a:tcPr marL="91425" marR="91425" marT="68575" marB="68575" anchor="ctr">
                      <a:lnL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45670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zh-TW" altLang="en-US" sz="18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價格</a:t>
                        </a:r>
                        <a:r>
                          <a:rPr lang="en-US" altLang="zh-TW" sz="18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(Prince)</a:t>
                        </a:r>
                        <a:endParaRPr lang="zh-TW" altLang="en-US" sz="1800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endParaRPr>
                      </a:p>
                    </a:txBody>
                    <a:tcPr marL="91425" marR="91425" marT="68575" marB="68575" anchor="ctr">
                      <a:lnL w="19050" cap="flat" cmpd="sng">
                        <a:solidFill>
                          <a:srgbClr val="F4C5B1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just" defTabSz="914400" rtl="0" eaLnBrk="1" fontAlgn="auto" latinLnBrk="0" hangingPunct="1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en-US" altLang="zh-TW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1.</a:t>
                        </a:r>
                        <a:r>
                          <a:rPr lang="zh-TW" altLang="en-US" sz="1600" b="0" i="0" u="none" strike="noStrike" cap="none" dirty="0">
                            <a:solidFill>
                              <a:schemeClr val="bg1"/>
                            </a:solidFill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Arial"/>
                            <a:sym typeface="Arial"/>
                          </a:rPr>
                          <a:t>以大量進貨壓低成本，降低零售價。</a:t>
                        </a:r>
                        <a:endParaRPr lang="en-US" altLang="zh-TW" sz="1600" dirty="0">
                          <a:solidFill>
                            <a:schemeClr val="lt1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endParaRPr>
                      </a:p>
                      <a:p>
                        <a:pPr marL="0" marR="0" lvl="0" indent="0" algn="just" defTabSz="914400" rtl="0" eaLnBrk="1" fontAlgn="auto" latinLnBrk="0" hangingPunct="1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en-US" altLang="zh-TW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2.</a:t>
                        </a:r>
                        <a:r>
                          <a:rPr lang="zh-TW" altLang="en-US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商品售價，</a:t>
                        </a:r>
                        <a:r>
                          <a:rPr lang="zh-TW" altLang="en-US" sz="1600" dirty="0">
                            <a:solidFill>
                              <a:srgbClr val="FFFF99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不高於批發價</a:t>
                        </a:r>
                        <a:r>
                          <a:rPr lang="en-US" altLang="zh-TW" sz="1600" dirty="0">
                            <a:solidFill>
                              <a:srgbClr val="FFFF99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15%</a:t>
                        </a:r>
                        <a:r>
                          <a:rPr lang="zh-TW" altLang="en-US" sz="1600" dirty="0">
                            <a:solidFill>
                              <a:srgbClr val="FFFF99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以上</a:t>
                        </a:r>
                      </a:p>
                    </a:txBody>
                    <a:tcPr marL="91425" marR="91425" marT="68575" marB="68575" anchor="ctr">
                      <a:lnL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4F6A42-FC4F-0FB9-CF77-A4AAED30B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7658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720" y="262202"/>
            <a:ext cx="4709420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zh-TW" altLang="en-US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行銷管理績效評估分析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E9DF9E4-CD52-3023-DE1B-5A72CD1977D1}"/>
              </a:ext>
            </a:extLst>
          </p:cNvPr>
          <p:cNvGrpSpPr/>
          <p:nvPr/>
        </p:nvGrpSpPr>
        <p:grpSpPr>
          <a:xfrm>
            <a:off x="669295" y="1376785"/>
            <a:ext cx="7668411" cy="2814215"/>
            <a:chOff x="1744980" y="2108305"/>
            <a:chExt cx="6164218" cy="3253150"/>
          </a:xfrm>
        </p:grpSpPr>
        <p:sp>
          <p:nvSpPr>
            <p:cNvPr id="8" name="Google Shape;5052;p49">
              <a:extLst>
                <a:ext uri="{FF2B5EF4-FFF2-40B4-BE49-F238E27FC236}">
                  <a16:creationId xmlns:a16="http://schemas.microsoft.com/office/drawing/2014/main" id="{2DE40C85-AD52-447C-8128-1767685590DB}"/>
                </a:ext>
              </a:extLst>
            </p:cNvPr>
            <p:cNvSpPr/>
            <p:nvPr/>
          </p:nvSpPr>
          <p:spPr>
            <a:xfrm>
              <a:off x="1744980" y="2108305"/>
              <a:ext cx="6164218" cy="3253150"/>
            </a:xfrm>
            <a:custGeom>
              <a:avLst/>
              <a:gdLst/>
              <a:ahLst/>
              <a:cxnLst/>
              <a:rect l="l" t="t" r="r" b="b"/>
              <a:pathLst>
                <a:path w="238506" h="118872" extrusionOk="0">
                  <a:moveTo>
                    <a:pt x="7239" y="762"/>
                  </a:moveTo>
                  <a:lnTo>
                    <a:pt x="236601" y="0"/>
                  </a:lnTo>
                  <a:lnTo>
                    <a:pt x="238506" y="118872"/>
                  </a:lnTo>
                  <a:lnTo>
                    <a:pt x="0" y="11887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89567A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85725" dir="3600000" algn="bl" rotWithShape="0">
                <a:srgbClr val="000000">
                  <a:alpha val="40000"/>
                </a:srgbClr>
              </a:outerShdw>
            </a:effectLst>
          </p:spPr>
          <p:txBody>
            <a:bodyPr/>
            <a:lstStyle/>
            <a:p>
              <a:pPr algn="ctr"/>
              <a:endParaRPr lang="zh-TW" altLang="en-US" dirty="0"/>
            </a:p>
          </p:txBody>
        </p:sp>
        <p:graphicFrame>
          <p:nvGraphicFramePr>
            <p:cNvPr id="9" name="Google Shape;5061;p49">
              <a:extLst>
                <a:ext uri="{FF2B5EF4-FFF2-40B4-BE49-F238E27FC236}">
                  <a16:creationId xmlns:a16="http://schemas.microsoft.com/office/drawing/2014/main" id="{3627B79A-073D-8C10-017A-B1EDC7D5177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00544816"/>
                </p:ext>
              </p:extLst>
            </p:nvPr>
          </p:nvGraphicFramePr>
          <p:xfrm>
            <a:off x="1863089" y="2237317"/>
            <a:ext cx="6001069" cy="3047266"/>
          </p:xfrm>
          <a:graphic>
            <a:graphicData uri="http://schemas.openxmlformats.org/drawingml/2006/table">
              <a:tbl>
                <a:tblPr>
                  <a:noFill/>
                  <a:tableStyleId>{98D3B3D0-0449-4CE6-ABAD-BF213C08626D}</a:tableStyleId>
                </a:tblPr>
                <a:tblGrid>
                  <a:gridCol w="259312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872329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18899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000" b="1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4P</a:t>
                        </a:r>
                        <a:endParaRPr sz="2000" b="1" dirty="0">
                          <a:solidFill>
                            <a:schemeClr val="lt1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endParaRPr>
                      </a:p>
                    </a:txBody>
                    <a:tcPr marL="91425" marR="91425" marT="68575" marB="68575" anchor="ctr">
                      <a:lnL w="28575" cap="flat" cmpd="sng">
                        <a:solidFill>
                          <a:srgbClr val="666666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28575" cap="flat" cmpd="sng">
                        <a:solidFill>
                          <a:srgbClr val="666666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just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 b="1" dirty="0">
                          <a:solidFill>
                            <a:schemeClr val="accent4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endParaRPr>
                      </a:p>
                    </a:txBody>
                    <a:tcPr marL="91425" marR="91425" marT="68575" marB="68575" anchor="ctr">
                      <a:lnL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rgbClr val="B7B7B7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30438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zh-TW" altLang="en-US" sz="16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通路</a:t>
                        </a:r>
                        <a:r>
                          <a:rPr lang="en-US" altLang="zh-TW" sz="16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(Place)</a:t>
                        </a:r>
                        <a:endParaRPr lang="zh-TW" altLang="en-US" sz="1600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endParaRPr>
                      </a:p>
                    </a:txBody>
                    <a:tcPr marL="91425" marR="91425" marT="68575" marB="68575" anchor="ctr">
                      <a:lnL w="19050" cap="flat" cmpd="sng">
                        <a:solidFill>
                          <a:srgbClr val="B7B7B7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 algn="ctr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 algn="ctr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 algn="ctr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just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1.</a:t>
                        </a:r>
                        <a:r>
                          <a:rPr lang="zh-TW" altLang="en-US" sz="1600" dirty="0">
                            <a:solidFill>
                              <a:schemeClr val="bg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會員卡制度，讓顧客於全球好市多賣場享有同等購物權益</a:t>
                        </a:r>
                        <a:endParaRPr lang="en-US" altLang="zh-TW" sz="1600" dirty="0">
                          <a:solidFill>
                            <a:schemeClr val="bg1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endParaRPr>
                      </a:p>
                      <a:p>
                        <a:pPr marL="0" lvl="0" indent="0" algn="just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2.</a:t>
                        </a:r>
                        <a:r>
                          <a:rPr lang="zh-TW" altLang="en-US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擁有</a:t>
                        </a:r>
                        <a:r>
                          <a:rPr lang="zh-TW" altLang="en-US" sz="1600" dirty="0">
                            <a:solidFill>
                              <a:srgbClr val="FFFF99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自家物流中心</a:t>
                        </a:r>
                        <a:r>
                          <a:rPr lang="en-US" altLang="zh-TW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(Costco Depot)</a:t>
                        </a:r>
                        <a:r>
                          <a:rPr lang="zh-TW" altLang="en-US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，提升配送效率與降低成本</a:t>
                        </a:r>
                        <a:endParaRPr sz="1600" dirty="0">
                          <a:solidFill>
                            <a:schemeClr val="lt1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endParaRPr>
                      </a:p>
                    </a:txBody>
                    <a:tcPr marL="91425" marR="91425" marT="68575" marB="68575" anchor="ctr">
                      <a:lnL w="19050" cap="flat" cmpd="sng" algn="ctr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 algn="ctr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 algn="ctr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630438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zh-TW" altLang="en-US" sz="16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促銷</a:t>
                        </a:r>
                        <a:r>
                          <a:rPr lang="en-US" altLang="zh-TW" sz="1600" b="1" dirty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(Promotion)</a:t>
                        </a:r>
                        <a:endParaRPr lang="zh-TW" altLang="en-US" sz="1600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endParaRPr>
                      </a:p>
                    </a:txBody>
                    <a:tcPr marL="91425" marR="91425" marT="68575" marB="68575" anchor="ctr">
                      <a:lnL w="19050" cap="flat" cmpd="sng">
                        <a:solidFill>
                          <a:srgbClr val="B7B7B7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 algn="ctr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rgbClr val="B7B7B7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lvl="0" indent="0" algn="just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1.</a:t>
                        </a:r>
                        <a:r>
                          <a:rPr lang="zh-TW" altLang="en-US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不同季節、節慶，推出</a:t>
                        </a:r>
                        <a:r>
                          <a:rPr lang="zh-TW" altLang="en-US" sz="1600" dirty="0">
                            <a:solidFill>
                              <a:schemeClr val="bg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特定期間限定商品</a:t>
                        </a:r>
                        <a:endParaRPr lang="en-US" altLang="zh-TW" sz="1600" dirty="0">
                          <a:solidFill>
                            <a:schemeClr val="bg1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endParaRPr>
                      </a:p>
                      <a:p>
                        <a:pPr marL="0" lvl="0" indent="0" algn="just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2.</a:t>
                        </a:r>
                        <a:r>
                          <a:rPr lang="zh-TW" altLang="en-US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舉辦</a:t>
                        </a:r>
                        <a:r>
                          <a:rPr lang="zh-TW" altLang="en-US" sz="1600" dirty="0">
                            <a:solidFill>
                              <a:schemeClr val="bg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商品特展活動</a:t>
                        </a:r>
                        <a:r>
                          <a:rPr lang="zh-TW" altLang="en-US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，提供專人現場解說服務</a:t>
                        </a:r>
                        <a:endParaRPr lang="en-US" altLang="zh-TW" sz="1600" dirty="0">
                          <a:solidFill>
                            <a:schemeClr val="lt1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endParaRPr>
                      </a:p>
                      <a:p>
                        <a:pPr marL="0" lvl="0" indent="0" algn="just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3.</a:t>
                        </a:r>
                        <a:r>
                          <a:rPr lang="zh-TW" altLang="en-US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提供</a:t>
                        </a:r>
                        <a:r>
                          <a:rPr lang="zh-TW" altLang="en-US" sz="1600" dirty="0">
                            <a:solidFill>
                              <a:schemeClr val="bg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免費試吃，</a:t>
                        </a:r>
                        <a:r>
                          <a:rPr lang="zh-TW" altLang="en-US" sz="1600" dirty="0">
                            <a:solidFill>
                              <a:schemeClr val="lt1"/>
                            </a:solidFill>
                            <a:latin typeface="標楷體" pitchFamily="65" charset="-120"/>
                            <a:ea typeface="標楷體" pitchFamily="65" charset="-120"/>
                            <a:cs typeface="Nunito"/>
                            <a:sym typeface="Nunito"/>
                          </a:rPr>
                          <a:t>吸引顧客上前購買</a:t>
                        </a:r>
                        <a:endParaRPr sz="1600" dirty="0">
                          <a:solidFill>
                            <a:schemeClr val="lt1"/>
                          </a:solidFill>
                          <a:latin typeface="標楷體" pitchFamily="65" charset="-120"/>
                          <a:ea typeface="標楷體" pitchFamily="65" charset="-120"/>
                          <a:cs typeface="Nunito"/>
                          <a:sym typeface="Nunito"/>
                        </a:endParaRPr>
                      </a:p>
                    </a:txBody>
                    <a:tcPr marL="91425" marR="91425" marT="68575" marB="68575" anchor="ctr">
                      <a:lnL w="19050" cap="flat" cmpd="sng" algn="ctr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 algn="ctr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rgbClr val="6D3F5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9050" cap="flat" cmpd="sng">
                        <a:solidFill>
                          <a:srgbClr val="6D3F5F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2159447016"/>
                    </a:ext>
                  </a:extLst>
                </a:tr>
              </a:tbl>
            </a:graphicData>
          </a:graphic>
        </p:graphicFrame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BF56071-6AB4-8E9E-FC24-5A4631542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33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566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719" y="262202"/>
            <a:ext cx="5139372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zh-TW" altLang="en-US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人力資源管理績效評估分析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59D96F4-5B6B-C168-B36A-EC4155AADE42}"/>
              </a:ext>
            </a:extLst>
          </p:cNvPr>
          <p:cNvSpPr txBox="1"/>
          <p:nvPr/>
        </p:nvSpPr>
        <p:spPr>
          <a:xfrm>
            <a:off x="360119" y="966036"/>
            <a:ext cx="8745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指管理工作中涉及人或人事方面的任務，包括工作分析、招募計畫制定、人員培訓、開發、薪資報酬和工作福利規劃、工作績效評估、雇主與勞工關係的管理。</a:t>
            </a:r>
          </a:p>
        </p:txBody>
      </p:sp>
      <p:sp>
        <p:nvSpPr>
          <p:cNvPr id="6" name="Google Shape;3624;p38">
            <a:extLst>
              <a:ext uri="{FF2B5EF4-FFF2-40B4-BE49-F238E27FC236}">
                <a16:creationId xmlns:a16="http://schemas.microsoft.com/office/drawing/2014/main" id="{880F904A-8F01-23F1-D072-8FD87729E7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82719" y="1867242"/>
            <a:ext cx="3695700" cy="2585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4">
                  <a:lumMod val="20000"/>
                  <a:lumOff val="8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薪水傲視各家量販店</a:t>
            </a:r>
            <a:endParaRPr lang="en-US" altLang="zh-TW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4">
                  <a:lumMod val="20000"/>
                  <a:lumOff val="80000"/>
                </a:schemeClr>
              </a:buClr>
              <a:buFont typeface="Wingdings" panose="05000000000000000000" pitchFamily="2" charset="2"/>
              <a:buChar char="l"/>
            </a:pP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4">
                  <a:lumMod val="20000"/>
                  <a:lumOff val="8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rgbClr val="FFFF9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電腦自動調薪</a:t>
            </a:r>
            <a:endParaRPr lang="en-US" altLang="zh-TW" dirty="0">
              <a:solidFill>
                <a:srgbClr val="FFFF9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4">
                  <a:lumMod val="20000"/>
                  <a:lumOff val="80000"/>
                </a:schemeClr>
              </a:buClr>
              <a:buFont typeface="Wingdings" panose="05000000000000000000" pitchFamily="2" charset="2"/>
              <a:buChar char="l"/>
            </a:pP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4">
                  <a:lumMod val="20000"/>
                  <a:lumOff val="8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升遷管道透明，內部升遷達九成</a:t>
            </a:r>
            <a:endParaRPr lang="en-US" altLang="zh-TW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4">
                  <a:lumMod val="20000"/>
                  <a:lumOff val="80000"/>
                </a:schemeClr>
              </a:buClr>
              <a:buFont typeface="Wingdings" panose="05000000000000000000" pitchFamily="2" charset="2"/>
              <a:buChar char="l"/>
            </a:pP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4">
                  <a:lumMod val="20000"/>
                  <a:lumOff val="8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企業文化鮮明，提高員工向心力</a:t>
            </a:r>
            <a:endParaRPr lang="en-US" altLang="zh-TW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4">
                  <a:lumMod val="20000"/>
                  <a:lumOff val="80000"/>
                </a:schemeClr>
              </a:buClr>
              <a:buFont typeface="Wingdings" panose="05000000000000000000" pitchFamily="2" charset="2"/>
              <a:buChar char="l"/>
            </a:pPr>
            <a:endParaRPr lang="zh-TW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4">
                  <a:lumMod val="20000"/>
                  <a:lumOff val="8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提供各種員工福利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E19174-D48B-D971-33A0-B25D2DA36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E327718A-02D5-F055-17E8-B0F59C95CE61}"/>
              </a:ext>
            </a:extLst>
          </p:cNvPr>
          <p:cNvGrpSpPr/>
          <p:nvPr/>
        </p:nvGrpSpPr>
        <p:grpSpPr>
          <a:xfrm>
            <a:off x="4897464" y="1801133"/>
            <a:ext cx="3285641" cy="2737020"/>
            <a:chOff x="2706540" y="2386779"/>
            <a:chExt cx="2159999" cy="2089689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282B85A8-B10B-110F-C166-90DE00EFEE0D}"/>
                </a:ext>
              </a:extLst>
            </p:cNvPr>
            <p:cNvGrpSpPr/>
            <p:nvPr/>
          </p:nvGrpSpPr>
          <p:grpSpPr>
            <a:xfrm>
              <a:off x="3511617" y="2386779"/>
              <a:ext cx="712922" cy="2089689"/>
              <a:chOff x="6144886" y="2002205"/>
              <a:chExt cx="698942" cy="1727540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DC03AB04-7983-D274-5CBE-7E02F3587F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6023" r="28377"/>
              <a:stretch/>
            </p:blipFill>
            <p:spPr>
              <a:xfrm>
                <a:off x="6144886" y="2002205"/>
                <a:ext cx="698942" cy="1207995"/>
              </a:xfrm>
              <a:prstGeom prst="rect">
                <a:avLst/>
              </a:prstGeom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9411CC80-0CBC-8514-D234-44D951AD2B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7742" r="38964"/>
              <a:stretch/>
            </p:blipFill>
            <p:spPr>
              <a:xfrm>
                <a:off x="6144886" y="3137192"/>
                <a:ext cx="698942" cy="592553"/>
              </a:xfrm>
              <a:prstGeom prst="rect">
                <a:avLst/>
              </a:prstGeom>
            </p:spPr>
          </p:pic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80C6B1A-5BB4-2E89-E6C5-9EB6F72E7E76}"/>
                </a:ext>
              </a:extLst>
            </p:cNvPr>
            <p:cNvGrpSpPr/>
            <p:nvPr/>
          </p:nvGrpSpPr>
          <p:grpSpPr>
            <a:xfrm>
              <a:off x="2706540" y="2386779"/>
              <a:ext cx="805077" cy="2089689"/>
              <a:chOff x="3634739" y="2002205"/>
              <a:chExt cx="789290" cy="1727540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01DEDF13-730D-B376-A7AA-B6A30AA7D4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2384"/>
              <a:stretch/>
            </p:blipFill>
            <p:spPr>
              <a:xfrm>
                <a:off x="3634739" y="2002205"/>
                <a:ext cx="789290" cy="1207995"/>
              </a:xfrm>
              <a:prstGeom prst="rect">
                <a:avLst/>
              </a:prstGeom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9EBA5CA7-A81E-446D-79AB-C8E30CE0C8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4988"/>
              <a:stretch/>
            </p:blipFill>
            <p:spPr>
              <a:xfrm>
                <a:off x="3634740" y="3137192"/>
                <a:ext cx="789289" cy="592553"/>
              </a:xfrm>
              <a:prstGeom prst="rect">
                <a:avLst/>
              </a:prstGeom>
            </p:spPr>
          </p:pic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161AE4C3-FBBF-F36C-AC0D-4BE35F72EE8B}"/>
                </a:ext>
              </a:extLst>
            </p:cNvPr>
            <p:cNvGrpSpPr/>
            <p:nvPr/>
          </p:nvGrpSpPr>
          <p:grpSpPr>
            <a:xfrm>
              <a:off x="4174667" y="2386779"/>
              <a:ext cx="691872" cy="2089689"/>
              <a:chOff x="7332013" y="2002205"/>
              <a:chExt cx="678305" cy="1727540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769BF91-C7D1-8D5F-EEAD-568B4304D9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2518" r="2343"/>
              <a:stretch/>
            </p:blipFill>
            <p:spPr>
              <a:xfrm>
                <a:off x="7332014" y="2002205"/>
                <a:ext cx="678304" cy="1207995"/>
              </a:xfrm>
              <a:prstGeom prst="rect">
                <a:avLst/>
              </a:prstGeom>
            </p:spPr>
          </p:pic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67111BBF-9394-E524-23C5-1830078B42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0320" r="16779"/>
              <a:stretch/>
            </p:blipFill>
            <p:spPr>
              <a:xfrm>
                <a:off x="7332013" y="3137192"/>
                <a:ext cx="678304" cy="5925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80506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線上媒體 3" title="好市多加薪全靠「電腦」 不受主管影響掀議論 @東森新聞 CH51">
            <a:hlinkClick r:id="" action="ppaction://media"/>
            <a:extLst>
              <a:ext uri="{FF2B5EF4-FFF2-40B4-BE49-F238E27FC236}">
                <a16:creationId xmlns:a16="http://schemas.microsoft.com/office/drawing/2014/main" id="{3FFA4A20-E3E9-841D-0F79-A71C26D8BDA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82720" y="862729"/>
            <a:ext cx="7131986" cy="377629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D5E60AA-7EE2-7DD6-8209-ED3098DB8AE6}"/>
              </a:ext>
            </a:extLst>
          </p:cNvPr>
          <p:cNvSpPr txBox="1"/>
          <p:nvPr/>
        </p:nvSpPr>
        <p:spPr>
          <a:xfrm>
            <a:off x="124250" y="4665854"/>
            <a:ext cx="50126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https://www.youtube.com/watch?v=Fyrou6Bpx84&amp;ab_channel=%E6%9D%B1%E6%A3%AE%E6%96%B0%E8%81%9ECH51</a:t>
            </a:r>
            <a:endParaRPr lang="zh-TW" altLang="en-US" sz="1100" dirty="0">
              <a:solidFill>
                <a:schemeClr val="bg1"/>
              </a:solidFill>
            </a:endParaRPr>
          </a:p>
        </p:txBody>
      </p:sp>
      <p:sp>
        <p:nvSpPr>
          <p:cNvPr id="8" name="Google Shape;3444;p36">
            <a:extLst>
              <a:ext uri="{FF2B5EF4-FFF2-40B4-BE49-F238E27FC236}">
                <a16:creationId xmlns:a16="http://schemas.microsoft.com/office/drawing/2014/main" id="{0E7C8549-4F05-023B-A5C0-7669D53B91D9}"/>
              </a:ext>
            </a:extLst>
          </p:cNvPr>
          <p:cNvSpPr txBox="1">
            <a:spLocks/>
          </p:cNvSpPr>
          <p:nvPr/>
        </p:nvSpPr>
        <p:spPr>
          <a:xfrm>
            <a:off x="982719" y="262202"/>
            <a:ext cx="5092617" cy="538316"/>
          </a:xfrm>
          <a:prstGeom prst="rect">
            <a:avLst/>
          </a:prstGeom>
          <a:noFill/>
          <a:ln>
            <a:noFill/>
          </a:ln>
          <a:effectLst>
            <a:outerShdw dist="476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Cherry Cream Soda"/>
              <a:buNone/>
              <a:defRPr sz="5000" b="1" i="0" u="none" strike="noStrike" cap="none">
                <a:solidFill>
                  <a:schemeClr val="accent3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just"/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人力資源管理績效評估分析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0B325F2-740B-089E-A4AE-13CABB4D5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35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331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719" y="262202"/>
            <a:ext cx="5298811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zh-TW" altLang="en-US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研發創新管理績效評估分析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59D96F4-5B6B-C168-B36A-EC4155AADE42}"/>
              </a:ext>
            </a:extLst>
          </p:cNvPr>
          <p:cNvSpPr txBox="1"/>
          <p:nvPr/>
        </p:nvSpPr>
        <p:spPr>
          <a:xfrm>
            <a:off x="982719" y="970102"/>
            <a:ext cx="7132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透過產品開發部門，負責研發工程的風險管理、項目管理、相關知識管理、成本管理和績效管理。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BEE3572-12D6-0D28-B813-5E9C7F961813}"/>
              </a:ext>
            </a:extLst>
          </p:cNvPr>
          <p:cNvGrpSpPr/>
          <p:nvPr/>
        </p:nvGrpSpPr>
        <p:grpSpPr>
          <a:xfrm>
            <a:off x="2126031" y="4322136"/>
            <a:ext cx="4960569" cy="402129"/>
            <a:chOff x="2033644" y="4779439"/>
            <a:chExt cx="4960569" cy="402129"/>
          </a:xfrm>
        </p:grpSpPr>
        <p:sp>
          <p:nvSpPr>
            <p:cNvPr id="8" name="Google Shape;5052;p49">
              <a:extLst>
                <a:ext uri="{FF2B5EF4-FFF2-40B4-BE49-F238E27FC236}">
                  <a16:creationId xmlns:a16="http://schemas.microsoft.com/office/drawing/2014/main" id="{2DE40C85-AD52-447C-8128-1767685590DB}"/>
                </a:ext>
              </a:extLst>
            </p:cNvPr>
            <p:cNvSpPr/>
            <p:nvPr/>
          </p:nvSpPr>
          <p:spPr>
            <a:xfrm>
              <a:off x="2033644" y="4779439"/>
              <a:ext cx="4960569" cy="402129"/>
            </a:xfrm>
            <a:custGeom>
              <a:avLst/>
              <a:gdLst/>
              <a:ahLst/>
              <a:cxnLst/>
              <a:rect l="l" t="t" r="r" b="b"/>
              <a:pathLst>
                <a:path w="238506" h="118872" extrusionOk="0">
                  <a:moveTo>
                    <a:pt x="7239" y="762"/>
                  </a:moveTo>
                  <a:lnTo>
                    <a:pt x="236601" y="0"/>
                  </a:lnTo>
                  <a:lnTo>
                    <a:pt x="238506" y="118872"/>
                  </a:lnTo>
                  <a:lnTo>
                    <a:pt x="0" y="118872"/>
                  </a:lnTo>
                  <a:lnTo>
                    <a:pt x="2286" y="762"/>
                  </a:lnTo>
                  <a:close/>
                </a:path>
              </a:pathLst>
            </a:custGeom>
            <a:solidFill>
              <a:srgbClr val="89567A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85725" dir="3600000" algn="b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0614CBCA-E035-2A3D-6D89-50B8C3D23090}"/>
                </a:ext>
              </a:extLst>
            </p:cNvPr>
            <p:cNvSpPr txBox="1"/>
            <p:nvPr/>
          </p:nvSpPr>
          <p:spPr>
            <a:xfrm>
              <a:off x="2761328" y="4811226"/>
              <a:ext cx="35052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1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與其他廠商共同研發</a:t>
              </a:r>
              <a:r>
                <a:rPr lang="zh-TW" altLang="en-US" sz="1600" dirty="0">
                  <a:solidFill>
                    <a:srgbClr val="FFFF99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不同規格的商品</a:t>
              </a:r>
              <a:endPara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2F08537A-71F3-FE12-E59D-D02DA138E19E}"/>
              </a:ext>
            </a:extLst>
          </p:cNvPr>
          <p:cNvGrpSpPr/>
          <p:nvPr/>
        </p:nvGrpSpPr>
        <p:grpSpPr>
          <a:xfrm>
            <a:off x="1424965" y="1934287"/>
            <a:ext cx="2857500" cy="2010617"/>
            <a:chOff x="2133270" y="1333032"/>
            <a:chExt cx="4725059" cy="3143689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AA4070C0-A9DA-3DBD-CCC1-BF39FDC0A89A}"/>
                </a:ext>
              </a:extLst>
            </p:cNvPr>
            <p:cNvGrpSpPr/>
            <p:nvPr/>
          </p:nvGrpSpPr>
          <p:grpSpPr>
            <a:xfrm>
              <a:off x="2133270" y="1333032"/>
              <a:ext cx="4725059" cy="3143689"/>
              <a:chOff x="2133270" y="1333032"/>
              <a:chExt cx="4725059" cy="3143689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5A587B18-D253-444F-9DC8-72B60472A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33270" y="1333032"/>
                <a:ext cx="4725059" cy="3143689"/>
              </a:xfrm>
              <a:prstGeom prst="rect">
                <a:avLst/>
              </a:prstGeom>
            </p:spPr>
          </p:pic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2F335413-616D-9B58-7253-26889079D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8051" y="4038510"/>
                <a:ext cx="724001" cy="438211"/>
              </a:xfrm>
              <a:prstGeom prst="rect">
                <a:avLst/>
              </a:prstGeom>
            </p:spPr>
          </p:pic>
        </p:grp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E7AE4A36-A3E4-A82A-FFA4-99F81F039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4378" y="1619307"/>
              <a:ext cx="2125982" cy="773373"/>
            </a:xfrm>
            <a:prstGeom prst="rect">
              <a:avLst/>
            </a:prstGeom>
          </p:spPr>
        </p:pic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2FE3AC-8FBA-F6AE-87CF-423060262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52A2332-D290-660E-4AE3-CEA3F5555E14}"/>
              </a:ext>
            </a:extLst>
          </p:cNvPr>
          <p:cNvGrpSpPr/>
          <p:nvPr/>
        </p:nvGrpSpPr>
        <p:grpSpPr>
          <a:xfrm>
            <a:off x="4968884" y="1535856"/>
            <a:ext cx="2906670" cy="2963133"/>
            <a:chOff x="5269432" y="2442254"/>
            <a:chExt cx="2327708" cy="232770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36EAC82-7CCB-7469-0F21-772DEE0A923F}"/>
                </a:ext>
              </a:extLst>
            </p:cNvPr>
            <p:cNvSpPr/>
            <p:nvPr/>
          </p:nvSpPr>
          <p:spPr>
            <a:xfrm>
              <a:off x="6295675" y="2987632"/>
              <a:ext cx="1007824" cy="11049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圖片 22" descr="一張含有 文字, 電子用品 的圖片&#10;&#10;自動產生的描述">
              <a:extLst>
                <a:ext uri="{FF2B5EF4-FFF2-40B4-BE49-F238E27FC236}">
                  <a16:creationId xmlns:a16="http://schemas.microsoft.com/office/drawing/2014/main" id="{BC97CEF5-050F-5455-E438-315266AC3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AFF"/>
                </a:clrFrom>
                <a:clrTo>
                  <a:srgbClr val="FFFA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5000" r="91917">
                          <a14:foregroundMark x1="10750" y1="74833" x2="9500" y2="73250"/>
                          <a14:foregroundMark x1="9500" y1="73250" x2="9833" y2="74500"/>
                          <a14:foregroundMark x1="10500" y1="76417" x2="10500" y2="77333"/>
                          <a14:foregroundMark x1="10750" y1="78000" x2="10750" y2="78000"/>
                          <a14:foregroundMark x1="8250" y1="70417" x2="8250" y2="70417"/>
                          <a14:foregroundMark x1="7667" y1="70417" x2="7667" y2="70417"/>
                          <a14:foregroundMark x1="6667" y1="70417" x2="6667" y2="70417"/>
                          <a14:foregroundMark x1="6083" y1="68583" x2="6083" y2="68583"/>
                          <a14:foregroundMark x1="6083" y1="68583" x2="6083" y2="68583"/>
                          <a14:foregroundMark x1="5750" y1="72917" x2="5750" y2="72917"/>
                          <a14:foregroundMark x1="5750" y1="72917" x2="5750" y2="72917"/>
                          <a14:foregroundMark x1="5750" y1="74500" x2="5750" y2="74500"/>
                          <a14:foregroundMark x1="5083" y1="72667" x2="5083" y2="72667"/>
                          <a14:foregroundMark x1="5083" y1="72667" x2="5083" y2="72667"/>
                          <a14:foregroundMark x1="5083" y1="69833" x2="6417" y2="78000"/>
                          <a14:foregroundMark x1="5750" y1="68250" x2="5750" y2="68250"/>
                          <a14:foregroundMark x1="5750" y1="68250" x2="5750" y2="68250"/>
                          <a14:foregroundMark x1="5750" y1="68250" x2="6667" y2="76417"/>
                          <a14:foregroundMark x1="5083" y1="67917" x2="5495" y2="75680"/>
                          <a14:foregroundMark x1="10744" y1="83777" x2="11417" y2="84250"/>
                          <a14:foregroundMark x1="55417" y1="41833" x2="55750" y2="43750"/>
                          <a14:foregroundMark x1="48833" y1="32667" x2="48500" y2="41167"/>
                          <a14:foregroundMark x1="48500" y1="35250" x2="51000" y2="44333"/>
                          <a14:foregroundMark x1="53583" y1="29250" x2="54167" y2="43417"/>
                          <a14:foregroundMark x1="52917" y1="35500" x2="53250" y2="46250"/>
                          <a14:foregroundMark x1="58250" y1="34000" x2="59833" y2="47167"/>
                          <a14:foregroundMark x1="60750" y1="36167" x2="62333" y2="45250"/>
                          <a14:foregroundMark x1="66083" y1="39583" x2="67083" y2="49333"/>
                          <a14:foregroundMark x1="68667" y1="40250" x2="69583" y2="47167"/>
                          <a14:foregroundMark x1="71500" y1="40583" x2="65833" y2="45583"/>
                          <a14:foregroundMark x1="65500" y1="41500" x2="42833" y2="46500"/>
                          <a14:foregroundMark x1="47583" y1="40583" x2="68500" y2="44250"/>
                          <a14:foregroundMark x1="68500" y1="44250" x2="69250" y2="41167"/>
                          <a14:foregroundMark x1="72750" y1="47500" x2="44417" y2="48083"/>
                          <a14:foregroundMark x1="51667" y1="34250" x2="65750" y2="47333"/>
                          <a14:foregroundMark x1="65750" y1="47333" x2="63917" y2="50917"/>
                          <a14:foregroundMark x1="48500" y1="36500" x2="48500" y2="36500"/>
                          <a14:foregroundMark x1="48500" y1="37083" x2="48500" y2="37083"/>
                          <a14:foregroundMark x1="48500" y1="37083" x2="48500" y2="37083"/>
                          <a14:foregroundMark x1="48833" y1="37083" x2="48833" y2="37083"/>
                          <a14:foregroundMark x1="49500" y1="38083" x2="49500" y2="38083"/>
                          <a14:foregroundMark x1="49500" y1="38083" x2="49500" y2="38083"/>
                          <a14:foregroundMark x1="49500" y1="38083" x2="49500" y2="38083"/>
                          <a14:foregroundMark x1="50750" y1="38667" x2="56667" y2="44333"/>
                          <a14:foregroundMark x1="57917" y1="44667" x2="59167" y2="48417"/>
                          <a14:foregroundMark x1="71167" y1="37417" x2="47917" y2="41167"/>
                          <a14:foregroundMark x1="47917" y1="34250" x2="82167" y2="36500"/>
                          <a14:foregroundMark x1="83750" y1="27333" x2="90000" y2="40583"/>
                          <a14:foregroundMark x1="91000" y1="24833" x2="91917" y2="40250"/>
                          <a14:foregroundMark x1="91250" y1="21667" x2="89417" y2="42167"/>
                          <a14:foregroundMark x1="89417" y1="42167" x2="89417" y2="42167"/>
                          <a14:foregroundMark x1="86250" y1="27333" x2="85917" y2="52833"/>
                          <a14:foregroundMark x1="85917" y1="66333" x2="88417" y2="66333"/>
                          <a14:foregroundMark x1="90000" y1="64167" x2="81833" y2="67000"/>
                          <a14:foregroundMark x1="87167" y1="66000" x2="87167" y2="67000"/>
                          <a14:foregroundMark x1="83417" y1="63167" x2="80917" y2="63167"/>
                          <a14:foregroundMark x1="63917" y1="63500" x2="60500" y2="63500"/>
                          <a14:foregroundMark x1="57000" y1="62583" x2="57000" y2="62583"/>
                          <a14:foregroundMark x1="58583" y1="60333" x2="58583" y2="60333"/>
                          <a14:foregroundMark x1="62000" y1="60083" x2="63917" y2="61917"/>
                          <a14:foregroundMark x1="64250" y1="61917" x2="56667" y2="60667"/>
                          <a14:foregroundMark x1="56083" y1="60333" x2="60750" y2="60333"/>
                          <a14:foregroundMark x1="62667" y1="60333" x2="63333" y2="61000"/>
                          <a14:foregroundMark x1="56667" y1="59750" x2="56667" y2="59750"/>
                          <a14:foregroundMark x1="57917" y1="59417" x2="71500" y2="59750"/>
                          <a14:foregroundMark x1="71750" y1="59417" x2="67083" y2="59750"/>
                          <a14:foregroundMark x1="60750" y1="59750" x2="57000" y2="60667"/>
                          <a14:foregroundMark x1="57000" y1="60667" x2="57000" y2="60667"/>
                          <a14:foregroundMark x1="59500" y1="59750" x2="59500" y2="59750"/>
                          <a14:foregroundMark x1="58583" y1="60333" x2="58583" y2="60333"/>
                          <a14:foregroundMark x1="58250" y1="58833" x2="64250" y2="54750"/>
                          <a14:foregroundMark x1="68000" y1="52167" x2="68000" y2="52167"/>
                          <a14:foregroundMark x1="64250" y1="42417" x2="68000" y2="47167"/>
                          <a14:foregroundMark x1="70833" y1="39583" x2="48500" y2="46833"/>
                          <a14:foregroundMark x1="48167" y1="46500" x2="48167" y2="46500"/>
                          <a14:foregroundMark x1="52917" y1="42167" x2="58917" y2="38667"/>
                          <a14:foregroundMark x1="50083" y1="34250" x2="69417" y2="41000"/>
                          <a14:foregroundMark x1="69417" y1="41000" x2="73667" y2="45250"/>
                          <a14:foregroundMark x1="55417" y1="45583" x2="55417" y2="45583"/>
                          <a14:foregroundMark x1="52583" y1="41167" x2="52583" y2="41167"/>
                          <a14:foregroundMark x1="52583" y1="41167" x2="52583" y2="41167"/>
                          <a14:foregroundMark x1="52583" y1="38333" x2="52583" y2="38333"/>
                          <a14:foregroundMark x1="54500" y1="40917" x2="54500" y2="42167"/>
                          <a14:foregroundMark x1="54833" y1="33667" x2="55083" y2="51917"/>
                          <a14:foregroundMark x1="54500" y1="31750" x2="53583" y2="53167"/>
                          <a14:foregroundMark x1="52250" y1="32417" x2="50083" y2="57583"/>
                          <a14:foregroundMark x1="47917" y1="33000" x2="49167" y2="47167"/>
                          <a14:foregroundMark x1="48833" y1="29583" x2="50750" y2="49667"/>
                          <a14:foregroundMark x1="50750" y1="28000" x2="51333" y2="47500"/>
                          <a14:foregroundMark x1="50417" y1="33000" x2="52917" y2="52500"/>
                          <a14:foregroundMark x1="56083" y1="30500" x2="57000" y2="45250"/>
                          <a14:foregroundMark x1="53833" y1="28000" x2="54833" y2="40917"/>
                          <a14:foregroundMark x1="52917" y1="33000" x2="52917" y2="41500"/>
                          <a14:foregroundMark x1="52917" y1="35250" x2="53583" y2="45000"/>
                          <a14:foregroundMark x1="55417" y1="35250" x2="56667" y2="43417"/>
                          <a14:foregroundMark x1="57333" y1="36167" x2="58583" y2="43750"/>
                          <a14:foregroundMark x1="58583" y1="38667" x2="59833" y2="44000"/>
                          <a14:foregroundMark x1="62333" y1="40250" x2="63583" y2="44000"/>
                          <a14:foregroundMark x1="64250" y1="36750" x2="64833" y2="44333"/>
                          <a14:foregroundMark x1="75583" y1="39917" x2="36250" y2="44000"/>
                          <a14:foregroundMark x1="36250" y1="44000" x2="36250" y2="44000"/>
                          <a14:foregroundMark x1="53833" y1="39917" x2="77250" y2="40917"/>
                          <a14:foregroundMark x1="77250" y1="40917" x2="79000" y2="43750"/>
                          <a14:foregroundMark x1="46667" y1="36250" x2="52917" y2="36667"/>
                          <a14:foregroundMark x1="41167" y1="34250" x2="48917" y2="34917"/>
                          <a14:foregroundMark x1="37167" y1="34333" x2="50917" y2="34000"/>
                          <a14:foregroundMark x1="37167" y1="33667" x2="51750" y2="34250"/>
                          <a14:foregroundMark x1="35750" y1="34333" x2="50417" y2="35000"/>
                          <a14:foregroundMark x1="36500" y1="34500" x2="50750" y2="34583"/>
                          <a14:foregroundMark x1="36000" y1="34167" x2="53500" y2="34000"/>
                          <a14:foregroundMark x1="38583" y1="34417" x2="51583" y2="35000"/>
                          <a14:foregroundMark x1="35917" y1="34417" x2="51000" y2="35000"/>
                          <a14:foregroundMark x1="38917" y1="34583" x2="53250" y2="35333"/>
                          <a14:foregroundMark x1="38750" y1="34250" x2="51333" y2="34583"/>
                          <a14:foregroundMark x1="44833" y1="34250" x2="53667" y2="34917"/>
                          <a14:foregroundMark x1="45417" y1="35250" x2="58750" y2="35417"/>
                          <a14:foregroundMark x1="49083" y1="36000" x2="50167" y2="36333"/>
                          <a14:foregroundMark x1="51250" y1="36000" x2="56250" y2="36000"/>
                          <a14:foregroundMark x1="49417" y1="36250" x2="58083" y2="35750"/>
                          <a14:foregroundMark x1="49500" y1="36250" x2="53667" y2="36417"/>
                          <a14:foregroundMark x1="51750" y1="36333" x2="54083" y2="36333"/>
                          <a14:foregroundMark x1="48667" y1="36167" x2="51917" y2="36417"/>
                          <a14:foregroundMark x1="45250" y1="36917" x2="54750" y2="37167"/>
                          <a14:foregroundMark x1="47750" y1="36917" x2="53167" y2="37000"/>
                          <a14:foregroundMark x1="54667" y1="36333" x2="49667" y2="45167"/>
                          <a14:foregroundMark x1="49667" y1="41750" x2="46500" y2="49417"/>
                          <a14:foregroundMark x1="39417" y1="50000" x2="69417" y2="44583"/>
                          <a14:foregroundMark x1="51083" y1="45917" x2="71750" y2="44833"/>
                          <a14:foregroundMark x1="44583" y1="47750" x2="69250" y2="44250"/>
                          <a14:foregroundMark x1="69250" y1="44250" x2="69250" y2="44250"/>
                          <a14:foregroundMark x1="49417" y1="46833" x2="67500" y2="44750"/>
                          <a14:foregroundMark x1="66083" y1="44917" x2="46000" y2="48250"/>
                          <a14:foregroundMark x1="47917" y1="48000" x2="57583" y2="47417"/>
                          <a14:foregroundMark x1="47083" y1="47583" x2="59167" y2="46417"/>
                          <a14:foregroundMark x1="65000" y1="45500" x2="52000" y2="46917"/>
                          <a14:foregroundMark x1="45917" y1="47667" x2="64667" y2="46250"/>
                          <a14:foregroundMark x1="63083" y1="46083" x2="53000" y2="47583"/>
                          <a14:foregroundMark x1="54833" y1="47250" x2="61417" y2="46917"/>
                          <a14:foregroundMark x1="56333" y1="46583" x2="63583" y2="45750"/>
                          <a14:foregroundMark x1="46583" y1="46667" x2="46833" y2="47000"/>
                          <a14:foregroundMark x1="47333" y1="47000" x2="47750" y2="47083"/>
                          <a14:foregroundMark x1="5583" y1="67417" x2="5583" y2="67417"/>
                          <a14:foregroundMark x1="5583" y1="67167" x2="5500" y2="68083"/>
                          <a14:foregroundMark x1="53417" y1="42833" x2="68333" y2="44750"/>
                          <a14:foregroundMark x1="48250" y1="47083" x2="66833" y2="46500"/>
                          <a14:foregroundMark x1="52750" y1="47833" x2="57833" y2="47750"/>
                          <a14:foregroundMark x1="54833" y1="48250" x2="54083" y2="48583"/>
                          <a14:foregroundMark x1="58167" y1="47500" x2="50000" y2="48333"/>
                          <a14:foregroundMark x1="54417" y1="47333" x2="56833" y2="47333"/>
                          <a14:foregroundMark x1="49583" y1="47667" x2="56917" y2="47583"/>
                          <a14:foregroundMark x1="46167" y1="47250" x2="68083" y2="48167"/>
                          <a14:foregroundMark x1="44917" y1="48417" x2="80417" y2="47417"/>
                          <a14:foregroundMark x1="41083" y1="49417" x2="78417" y2="48250"/>
                          <a14:foregroundMark x1="41083" y1="46917" x2="77917" y2="48333"/>
                          <a14:foregroundMark x1="44167" y1="45833" x2="79167" y2="43917"/>
                          <a14:foregroundMark x1="49750" y1="39917" x2="65250" y2="40833"/>
                          <a14:foregroundMark x1="46583" y1="40500" x2="64917" y2="39917"/>
                          <a14:foregroundMark x1="45833" y1="39417" x2="58917" y2="39167"/>
                          <a14:foregroundMark x1="48167" y1="39000" x2="63250" y2="38750"/>
                          <a14:foregroundMark x1="54417" y1="38833" x2="64167" y2="39083"/>
                          <a14:foregroundMark x1="57000" y1="38333" x2="56833" y2="38333"/>
                          <a14:foregroundMark x1="53583" y1="37167" x2="54583" y2="48333"/>
                          <a14:foregroundMark x1="52417" y1="37333" x2="53417" y2="53167"/>
                          <a14:foregroundMark x1="56000" y1="42083" x2="55750" y2="48667"/>
                          <a14:foregroundMark x1="55667" y1="40167" x2="49083" y2="47667"/>
                          <a14:foregroundMark x1="50333" y1="38833" x2="51250" y2="46167"/>
                          <a14:foregroundMark x1="56083" y1="37083" x2="56417" y2="42167"/>
                          <a14:foregroundMark x1="54083" y1="38417" x2="54750" y2="41417"/>
                          <a14:foregroundMark x1="53583" y1="38250" x2="54167" y2="42083"/>
                          <a14:foregroundMark x1="54250" y1="41583" x2="54500" y2="42250"/>
                          <a14:foregroundMark x1="54583" y1="42333" x2="55250" y2="45750"/>
                          <a14:foregroundMark x1="55583" y1="44750" x2="55583" y2="44750"/>
                          <a14:foregroundMark x1="57917" y1="41000" x2="58083" y2="41500"/>
                          <a14:foregroundMark x1="57583" y1="43000" x2="56500" y2="49667"/>
                          <a14:foregroundMark x1="67417" y1="40667" x2="46750" y2="34250"/>
                          <a14:foregroundMark x1="46750" y1="34250" x2="61833" y2="50000"/>
                          <a14:foregroundMark x1="61833" y1="50000" x2="84000" y2="51833"/>
                          <a14:foregroundMark x1="84000" y1="51833" x2="63750" y2="45917"/>
                          <a14:foregroundMark x1="63750" y1="45917" x2="52333" y2="47250"/>
                          <a14:foregroundMark x1="73417" y1="38083" x2="52250" y2="40083"/>
                          <a14:foregroundMark x1="52250" y1="40083" x2="61083" y2="37917"/>
                          <a14:foregroundMark x1="73833" y1="39083" x2="67333" y2="43583"/>
                          <a14:foregroundMark x1="76083" y1="42083" x2="53833" y2="54167"/>
                          <a14:foregroundMark x1="53833" y1="54167" x2="54917" y2="54250"/>
                          <a14:foregroundMark x1="61500" y1="43833" x2="46667" y2="35250"/>
                          <a14:foregroundMark x1="42417" y1="76583" x2="36750" y2="76333"/>
                          <a14:foregroundMark x1="41333" y1="75167" x2="41917" y2="77250"/>
                          <a14:foregroundMark x1="42083" y1="72833" x2="42167" y2="77250"/>
                          <a14:foregroundMark x1="41333" y1="71167" x2="42667" y2="77250"/>
                          <a14:foregroundMark x1="41917" y1="70833" x2="43250" y2="78083"/>
                          <a14:foregroundMark x1="41667" y1="69250" x2="42667" y2="77333"/>
                          <a14:foregroundMark x1="38333" y1="63167" x2="36167" y2="66417"/>
                          <a14:foregroundMark x1="40583" y1="66667" x2="34250" y2="66750"/>
                          <a14:foregroundMark x1="41333" y1="66583" x2="30083" y2="67667"/>
                          <a14:foregroundMark x1="37083" y1="66917" x2="28583" y2="67583"/>
                          <a14:foregroundMark x1="42583" y1="67167" x2="27917" y2="68250"/>
                          <a14:foregroundMark x1="37167" y1="67417" x2="23167" y2="68833"/>
                          <a14:foregroundMark x1="17250" y1="67583" x2="17500" y2="67417"/>
                          <a14:foregroundMark x1="23167" y1="66500" x2="17583" y2="67500"/>
                          <a14:foregroundMark x1="16833" y1="67500" x2="17500" y2="67583"/>
                          <a14:foregroundMark x1="23333" y1="67417" x2="23583" y2="67417"/>
                          <a14:foregroundMark x1="21333" y1="67417" x2="23833" y2="68750"/>
                          <a14:foregroundMark x1="40250" y1="73667" x2="41333" y2="75750"/>
                          <a14:foregroundMark x1="41667" y1="76000" x2="41750" y2="76667"/>
                          <a14:foregroundMark x1="42000" y1="75833" x2="41167" y2="74750"/>
                          <a14:foregroundMark x1="41500" y1="73667" x2="42167" y2="76083"/>
                          <a14:foregroundMark x1="41750" y1="73500" x2="41833" y2="75667"/>
                          <a14:foregroundMark x1="41583" y1="73000" x2="41583" y2="75333"/>
                          <a14:foregroundMark x1="41333" y1="72917" x2="41333" y2="75583"/>
                          <a14:foregroundMark x1="41333" y1="75167" x2="40083" y2="74667"/>
                          <a14:backgroundMark x1="5083" y1="79583" x2="11417" y2="87417"/>
                          <a14:backgroundMark x1="3583" y1="75750" x2="7000" y2="83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69432" y="2442254"/>
              <a:ext cx="2327708" cy="2327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0738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720" y="262202"/>
            <a:ext cx="4599096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zh-TW" altLang="en-US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財務管理績效評估分析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59D96F4-5B6B-C168-B36A-EC4155AADE42}"/>
              </a:ext>
            </a:extLst>
          </p:cNvPr>
          <p:cNvSpPr txBox="1"/>
          <p:nvPr/>
        </p:nvSpPr>
        <p:spPr>
          <a:xfrm>
            <a:off x="858669" y="923540"/>
            <a:ext cx="6898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主要負責籌集和運用公司資金、分配資本結構以及制定股利政策。</a:t>
            </a:r>
            <a:endParaRPr lang="en-US" altLang="zh-TW" sz="18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825F9E4-0FC7-F4BD-022F-8F41A58A7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772"/>
          <a:stretch/>
        </p:blipFill>
        <p:spPr>
          <a:xfrm>
            <a:off x="2919987" y="1469258"/>
            <a:ext cx="3304025" cy="23329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DEDB75-C9E2-FB73-8622-CF3D64799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8529938-63CE-B808-CB8B-06C677BB3834}"/>
              </a:ext>
            </a:extLst>
          </p:cNvPr>
          <p:cNvSpPr txBox="1"/>
          <p:nvPr/>
        </p:nvSpPr>
        <p:spPr>
          <a:xfrm>
            <a:off x="647244" y="3896808"/>
            <a:ext cx="1990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accent4">
                  <a:lumMod val="20000"/>
                  <a:lumOff val="80000"/>
                </a:schemeClr>
              </a:buClr>
            </a:pPr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採用</a:t>
            </a:r>
            <a:r>
              <a:rPr lang="zh-TW" altLang="en-US" sz="1800" dirty="0">
                <a:solidFill>
                  <a:srgbClr val="FFFF9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超低</a:t>
            </a:r>
            <a:r>
              <a:rPr lang="en-US" altLang="zh-TW" sz="1800" dirty="0">
                <a:solidFill>
                  <a:srgbClr val="FFFF9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SKU</a:t>
            </a:r>
            <a:r>
              <a:rPr lang="zh-TW" altLang="en-US" sz="1800" dirty="0">
                <a:solidFill>
                  <a:srgbClr val="FFFF9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策略</a:t>
            </a:r>
            <a:endParaRPr lang="en-US" altLang="zh-TW" sz="1800" dirty="0">
              <a:solidFill>
                <a:srgbClr val="FFFF9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974305D-340A-691B-D000-98083FF1DE16}"/>
              </a:ext>
            </a:extLst>
          </p:cNvPr>
          <p:cNvSpPr txBox="1"/>
          <p:nvPr/>
        </p:nvSpPr>
        <p:spPr>
          <a:xfrm>
            <a:off x="2754823" y="3885692"/>
            <a:ext cx="3634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accent4">
                  <a:lumMod val="20000"/>
                  <a:lumOff val="80000"/>
                </a:schemeClr>
              </a:buClr>
            </a:pPr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營收來源分為</a:t>
            </a:r>
            <a:r>
              <a:rPr lang="zh-TW" altLang="en-US" sz="1800" dirty="0">
                <a:solidFill>
                  <a:srgbClr val="FFFF9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產品銷售</a:t>
            </a:r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zh-TW" altLang="en-US" sz="1800" dirty="0">
                <a:solidFill>
                  <a:srgbClr val="FFFF9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會費收入</a:t>
            </a:r>
            <a:endParaRPr lang="en-US" altLang="zh-TW" sz="1800" dirty="0">
              <a:solidFill>
                <a:srgbClr val="FFFF9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7878F88-18E6-93B5-897E-4F903022D0E5}"/>
              </a:ext>
            </a:extLst>
          </p:cNvPr>
          <p:cNvSpPr txBox="1"/>
          <p:nvPr/>
        </p:nvSpPr>
        <p:spPr>
          <a:xfrm>
            <a:off x="6506457" y="3896808"/>
            <a:ext cx="2500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accent4">
                  <a:lumMod val="20000"/>
                  <a:lumOff val="80000"/>
                </a:schemeClr>
              </a:buClr>
            </a:pPr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省去不必要的基本開銷</a:t>
            </a:r>
            <a:endParaRPr lang="en-US" altLang="zh-TW" sz="18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02CF6302-A8A2-FC95-EDA8-1A041AFDB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17" y="1837198"/>
            <a:ext cx="1685118" cy="168511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F6898BD-D952-B394-5037-9F3291F06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347" y="1895595"/>
            <a:ext cx="1660422" cy="166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0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7" name="Google Shape;3427;p35"/>
          <p:cNvGrpSpPr/>
          <p:nvPr/>
        </p:nvGrpSpPr>
        <p:grpSpPr>
          <a:xfrm>
            <a:off x="3988971" y="1232056"/>
            <a:ext cx="1166058" cy="1350793"/>
            <a:chOff x="3335286" y="601670"/>
            <a:chExt cx="804678" cy="932160"/>
          </a:xfrm>
        </p:grpSpPr>
        <p:sp>
          <p:nvSpPr>
            <p:cNvPr id="3428" name="Google Shape;3428;p35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92A4E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5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895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5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5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5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5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5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fill="none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5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5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8" name="Google Shape;3438;p35"/>
          <p:cNvSpPr txBox="1">
            <a:spLocks noGrp="1"/>
          </p:cNvSpPr>
          <p:nvPr>
            <p:ph type="title" idx="2"/>
          </p:nvPr>
        </p:nvSpPr>
        <p:spPr>
          <a:xfrm>
            <a:off x="3988950" y="1486553"/>
            <a:ext cx="1166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5</a:t>
            </a:r>
            <a:endParaRPr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501933" y="2695088"/>
            <a:ext cx="2289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TW" altLang="en-US" sz="40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綜合分析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D0AC70B-FB8A-3A44-3FFA-FE5F6A180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38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375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7468" y="307763"/>
            <a:ext cx="4587500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zh-TW" altLang="en-US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綜合分析</a:t>
            </a:r>
            <a:r>
              <a:rPr lang="en-US" altLang="zh-TW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根本策略分析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9DE9F0F-89F1-6181-D0F7-57C8E2E13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00A4F6-E414-FB00-3287-709F2A46F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5" y="3181349"/>
            <a:ext cx="1500835" cy="150083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6041D42-83D4-AB22-2176-F249B5984616}"/>
              </a:ext>
            </a:extLst>
          </p:cNvPr>
          <p:cNvSpPr txBox="1"/>
          <p:nvPr/>
        </p:nvSpPr>
        <p:spPr>
          <a:xfrm>
            <a:off x="1173234" y="1199064"/>
            <a:ext cx="157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4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公司現況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06C1BF9-0977-0565-4DA3-75CF602E05C6}"/>
              </a:ext>
            </a:extLst>
          </p:cNvPr>
          <p:cNvSpPr txBox="1"/>
          <p:nvPr/>
        </p:nvSpPr>
        <p:spPr>
          <a:xfrm>
            <a:off x="1253490" y="1905034"/>
            <a:ext cx="74561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2020</a:t>
            </a:r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年全球新冠肺炎疫情</a:t>
            </a:r>
            <a:r>
              <a:rPr lang="en-US" altLang="zh-TW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COVID-19</a:t>
            </a:r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的肆虐下，各大實體零售通路</a:t>
            </a:r>
            <a:r>
              <a:rPr lang="zh-TW" altLang="en-US" sz="1800" dirty="0">
                <a:solidFill>
                  <a:srgbClr val="FFFF9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銷售量呈現斷崖式萎縮</a:t>
            </a:r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，依據財富雜誌世界</a:t>
            </a:r>
            <a:r>
              <a:rPr lang="en-US" altLang="zh-TW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500</a:t>
            </a:r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強排名，</a:t>
            </a:r>
            <a:r>
              <a:rPr lang="en-US" altLang="zh-TW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Costco</a:t>
            </a:r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仍然維持在第</a:t>
            </a:r>
            <a:r>
              <a:rPr lang="en-US" altLang="zh-TW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33</a:t>
            </a:r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名，在大型流通產業中，排名第二，僅次於零售業巨頭沃爾瑪</a:t>
            </a:r>
            <a:r>
              <a:rPr lang="en-US" altLang="zh-TW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Walmart</a:t>
            </a:r>
            <a:endParaRPr lang="zh-TW" altLang="en-US" sz="18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9885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7" name="Google Shape;3427;p35"/>
          <p:cNvGrpSpPr/>
          <p:nvPr/>
        </p:nvGrpSpPr>
        <p:grpSpPr>
          <a:xfrm>
            <a:off x="3988971" y="1232056"/>
            <a:ext cx="1166058" cy="1350793"/>
            <a:chOff x="3335286" y="601670"/>
            <a:chExt cx="804678" cy="932160"/>
          </a:xfrm>
        </p:grpSpPr>
        <p:sp>
          <p:nvSpPr>
            <p:cNvPr id="3428" name="Google Shape;3428;p35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92A4E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5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895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5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5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5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5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5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fill="none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5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5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8" name="Google Shape;3438;p35"/>
          <p:cNvSpPr txBox="1">
            <a:spLocks noGrp="1"/>
          </p:cNvSpPr>
          <p:nvPr>
            <p:ph type="title" idx="2"/>
          </p:nvPr>
        </p:nvSpPr>
        <p:spPr>
          <a:xfrm>
            <a:off x="3988950" y="1486553"/>
            <a:ext cx="1166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" name="Google Shape;3402;p34"/>
          <p:cNvSpPr txBox="1">
            <a:spLocks/>
          </p:cNvSpPr>
          <p:nvPr/>
        </p:nvSpPr>
        <p:spPr>
          <a:xfrm>
            <a:off x="3887438" y="2823695"/>
            <a:ext cx="1540239" cy="674513"/>
          </a:xfrm>
          <a:prstGeom prst="rect">
            <a:avLst/>
          </a:prstGeom>
          <a:noFill/>
          <a:ln>
            <a:noFill/>
          </a:ln>
          <a:effectLst>
            <a:outerShdw dist="47625" dir="546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Cherry Cream Soda"/>
              <a:buNone/>
              <a:defRPr sz="5000" b="1" i="0" u="none" strike="noStrike" cap="none">
                <a:solidFill>
                  <a:schemeClr val="accent3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just"/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緒論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85989E8-A2D1-D6AE-4055-A90F60E7F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720" y="262202"/>
            <a:ext cx="4587500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zh-TW" altLang="en-US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綜合分析</a:t>
            </a:r>
            <a:r>
              <a:rPr lang="en-US" altLang="zh-TW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根本策略分析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9DE9F0F-89F1-6181-D0F7-57C8E2E13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E3A260E-3265-ABD6-FF83-7D0ADADB2240}"/>
              </a:ext>
            </a:extLst>
          </p:cNvPr>
          <p:cNvSpPr txBox="1"/>
          <p:nvPr/>
        </p:nvSpPr>
        <p:spPr>
          <a:xfrm>
            <a:off x="1150040" y="1007220"/>
            <a:ext cx="35737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零售型量販店的市場概況</a:t>
            </a:r>
            <a:endParaRPr lang="en-US" altLang="zh-TW" sz="2000" dirty="0">
              <a:solidFill>
                <a:srgbClr val="FFB15C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EE12C62-23E0-A2AA-728A-5E862E54B8A7}"/>
              </a:ext>
            </a:extLst>
          </p:cNvPr>
          <p:cNvSpPr txBox="1"/>
          <p:nvPr/>
        </p:nvSpPr>
        <p:spPr>
          <a:xfrm>
            <a:off x="3110116" y="4763325"/>
            <a:ext cx="27082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市場規模，則達到</a:t>
            </a:r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2287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億元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4DCAD09-671C-194D-2F3D-77AE4EB45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8" y="4538373"/>
            <a:ext cx="788459" cy="788459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8F015F61-795B-762F-AA0C-9F3973B6134E}"/>
              </a:ext>
            </a:extLst>
          </p:cNvPr>
          <p:cNvGrpSpPr/>
          <p:nvPr/>
        </p:nvGrpSpPr>
        <p:grpSpPr>
          <a:xfrm>
            <a:off x="1356502" y="1407330"/>
            <a:ext cx="6430997" cy="3209956"/>
            <a:chOff x="2560273" y="1303979"/>
            <a:chExt cx="4359076" cy="3209956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0FDF032F-D8B0-7D9B-93D7-4B5D119BD2D0}"/>
                </a:ext>
              </a:extLst>
            </p:cNvPr>
            <p:cNvGrpSpPr/>
            <p:nvPr/>
          </p:nvGrpSpPr>
          <p:grpSpPr>
            <a:xfrm>
              <a:off x="2560273" y="1303979"/>
              <a:ext cx="4359076" cy="3209956"/>
              <a:chOff x="2560273" y="1303979"/>
              <a:chExt cx="4359076" cy="3209956"/>
            </a:xfrm>
          </p:grpSpPr>
          <p:graphicFrame>
            <p:nvGraphicFramePr>
              <p:cNvPr id="4" name="圖表 3">
                <a:extLst>
                  <a:ext uri="{FF2B5EF4-FFF2-40B4-BE49-F238E27FC236}">
                    <a16:creationId xmlns:a16="http://schemas.microsoft.com/office/drawing/2014/main" id="{466D701D-296C-5AE2-5DE9-FE8BC7D4D8F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36524559"/>
                  </p:ext>
                </p:extLst>
              </p:nvPr>
            </p:nvGraphicFramePr>
            <p:xfrm>
              <a:off x="2560273" y="1303979"/>
              <a:ext cx="4359076" cy="32099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00EE867C-156F-F203-8714-FA4E0992A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4232887" y="1989545"/>
                <a:ext cx="370358" cy="415952"/>
              </a:xfrm>
              <a:prstGeom prst="rect">
                <a:avLst/>
              </a:prstGeom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9F372F66-9943-2B8C-4501-3205AA313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6992" y="3105146"/>
                <a:ext cx="715046" cy="315707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465EAE36-C43E-40AF-31DC-03240FF2A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30474" y="3420853"/>
                <a:ext cx="616013" cy="315707"/>
              </a:xfrm>
              <a:prstGeom prst="rect">
                <a:avLst/>
              </a:prstGeom>
            </p:spPr>
          </p:pic>
        </p:grp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5EBCCE0-FC39-8852-D81B-2842B21A8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8592" y="1501419"/>
              <a:ext cx="372931" cy="488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75528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720" y="262202"/>
            <a:ext cx="4587500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zh-TW" altLang="en-US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綜合分析</a:t>
            </a:r>
            <a:r>
              <a:rPr lang="en-US" altLang="zh-TW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根本策略分析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9DE9F0F-89F1-6181-D0F7-57C8E2E13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FBAEAA7-491B-B8AF-39D4-43E43E596F81}"/>
              </a:ext>
            </a:extLst>
          </p:cNvPr>
          <p:cNvSpPr txBox="1"/>
          <p:nvPr/>
        </p:nvSpPr>
        <p:spPr>
          <a:xfrm>
            <a:off x="1165458" y="1032262"/>
            <a:ext cx="5043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依據</a:t>
            </a:r>
            <a:r>
              <a:rPr lang="zh-TW" altLang="en-US" sz="1800" dirty="0">
                <a:solidFill>
                  <a:srgbClr val="FFFF9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公司現況</a:t>
            </a:r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以及</a:t>
            </a:r>
            <a:r>
              <a:rPr lang="zh-TW" altLang="en-US" sz="1800" dirty="0">
                <a:solidFill>
                  <a:srgbClr val="FFFF9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零售型量販店市場概況</a:t>
            </a:r>
            <a:r>
              <a:rPr lang="zh-TW" altLang="en-US" sz="1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可得知</a:t>
            </a:r>
            <a:endParaRPr lang="en-US" altLang="zh-TW" sz="18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821C314-23AB-E59E-F486-9BD927532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093" y="1680515"/>
            <a:ext cx="891235" cy="89123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73B5E91-3CCC-778D-7B15-D55530ECF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384" y="1680515"/>
            <a:ext cx="891235" cy="89123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7DB2C2A-356D-6195-BCB1-879D10B3D5B7}"/>
              </a:ext>
            </a:extLst>
          </p:cNvPr>
          <p:cNvSpPr txBox="1"/>
          <p:nvPr/>
        </p:nvSpPr>
        <p:spPr>
          <a:xfrm>
            <a:off x="2613914" y="2850671"/>
            <a:ext cx="122217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穩定策略</a:t>
            </a:r>
            <a:endParaRPr lang="en-US" altLang="zh-TW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成長策略</a:t>
            </a:r>
            <a:endParaRPr lang="en-US" altLang="zh-TW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综合策略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DC89ED6-557A-ECF7-E4A4-FBD10C3DB1E0}"/>
              </a:ext>
            </a:extLst>
          </p:cNvPr>
          <p:cNvSpPr txBox="1"/>
          <p:nvPr/>
        </p:nvSpPr>
        <p:spPr>
          <a:xfrm>
            <a:off x="5674859" y="3466224"/>
            <a:ext cx="1470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縮減策略</a:t>
            </a:r>
          </a:p>
        </p:txBody>
      </p:sp>
    </p:spTree>
    <p:extLst>
      <p:ext uri="{BB962C8B-B14F-4D97-AF65-F5344CB8AC3E}">
        <p14:creationId xmlns:p14="http://schemas.microsoft.com/office/powerpoint/2010/main" val="866585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720" y="262202"/>
            <a:ext cx="4564640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zh-TW" altLang="en-US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綜合分析</a:t>
            </a:r>
            <a:r>
              <a:rPr lang="en-US" altLang="zh-TW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競爭策略分析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1C5A3BD-CD98-FEF4-D2F4-93707F38ADEE}"/>
              </a:ext>
            </a:extLst>
          </p:cNvPr>
          <p:cNvSpPr txBox="1"/>
          <p:nvPr/>
        </p:nvSpPr>
        <p:spPr>
          <a:xfrm>
            <a:off x="1950059" y="2014178"/>
            <a:ext cx="550164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CDBCA7"/>
              </a:buClr>
              <a:buFont typeface="Wingdings" panose="05000000000000000000" pitchFamily="2" charset="2"/>
              <a:buChar char="ü"/>
            </a:pPr>
            <a:r>
              <a:rPr lang="zh-TW" altLang="en-US" sz="20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嚴選保證品質</a:t>
            </a:r>
            <a:endParaRPr lang="en-US" altLang="zh-TW" sz="2000" kern="100" dirty="0">
              <a:solidFill>
                <a:schemeClr val="bg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CDBCA7"/>
              </a:buClr>
              <a:buFont typeface="Wingdings" panose="05000000000000000000" pitchFamily="2" charset="2"/>
              <a:buChar char="ü"/>
            </a:pPr>
            <a:endParaRPr lang="en-US" altLang="zh-TW" sz="2000" kern="100" dirty="0">
              <a:solidFill>
                <a:schemeClr val="bg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CDBCA7"/>
              </a:buClr>
              <a:buFont typeface="Wingdings" panose="05000000000000000000" pitchFamily="2" charset="2"/>
              <a:buChar char="ü"/>
            </a:pPr>
            <a:r>
              <a:rPr lang="zh-TW" altLang="en-US" sz="20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主要營業收入來源，為</a:t>
            </a:r>
            <a:r>
              <a:rPr lang="zh-TW" altLang="en-US" sz="2000" kern="100" dirty="0">
                <a:solidFill>
                  <a:srgbClr val="FFFF9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會員年費</a:t>
            </a:r>
            <a:r>
              <a:rPr lang="zh-TW" altLang="en-US" sz="20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，並非商品</a:t>
            </a:r>
            <a:endParaRPr lang="en-US" altLang="zh-TW" sz="2000" kern="100" dirty="0">
              <a:solidFill>
                <a:schemeClr val="bg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CDBCA7"/>
              </a:buClr>
              <a:buFont typeface="Wingdings" panose="05000000000000000000" pitchFamily="2" charset="2"/>
              <a:buChar char="ü"/>
            </a:pPr>
            <a:endParaRPr lang="en-US" altLang="zh-TW" sz="2000" kern="100" dirty="0">
              <a:solidFill>
                <a:schemeClr val="bg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CDBCA7"/>
              </a:buClr>
              <a:buFont typeface="Wingdings" panose="05000000000000000000" pitchFamily="2" charset="2"/>
              <a:buChar char="ü"/>
            </a:pPr>
            <a:r>
              <a:rPr lang="zh-TW" altLang="en-US" sz="20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平均產品毛利率壓低至</a:t>
            </a:r>
            <a:r>
              <a:rPr lang="en-US" altLang="zh-TW" sz="20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7%</a:t>
            </a:r>
            <a:endParaRPr lang="en-US" altLang="zh-TW" sz="2000" kern="1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E9EB5EA-845A-B471-032A-0BD57A453807}"/>
              </a:ext>
            </a:extLst>
          </p:cNvPr>
          <p:cNvSpPr txBox="1"/>
          <p:nvPr/>
        </p:nvSpPr>
        <p:spPr>
          <a:xfrm>
            <a:off x="1275164" y="1207293"/>
            <a:ext cx="7259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好市多的競爭範圍廣泛，如何在眾多零售型量販店中脫穎而出？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64417F9-B760-C3B2-ED63-6CFF447E8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06" y="957803"/>
            <a:ext cx="931958" cy="931958"/>
          </a:xfrm>
          <a:prstGeom prst="rect">
            <a:avLst/>
          </a:prstGeom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B984412B-AC01-EB97-8148-6200DF251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48EC0A6-FC15-A15E-DC2A-245086F10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417" y="3562578"/>
            <a:ext cx="1591423" cy="100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36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720" y="262202"/>
            <a:ext cx="4610360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zh-TW" altLang="en-US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綜合分析</a:t>
            </a:r>
            <a:r>
              <a:rPr lang="en-US" altLang="zh-TW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營運策略分析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4000479-8F6E-5E55-52B8-F26288974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96E826E-292D-6528-1B9B-40BBD5B1EF09}"/>
              </a:ext>
            </a:extLst>
          </p:cNvPr>
          <p:cNvGrpSpPr/>
          <p:nvPr/>
        </p:nvGrpSpPr>
        <p:grpSpPr>
          <a:xfrm>
            <a:off x="648035" y="953085"/>
            <a:ext cx="8164000" cy="3237330"/>
            <a:chOff x="767303" y="917893"/>
            <a:chExt cx="8164000" cy="3237330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A35798A-5E72-5479-EB76-F37DC50A615E}"/>
                </a:ext>
              </a:extLst>
            </p:cNvPr>
            <p:cNvSpPr txBox="1"/>
            <p:nvPr/>
          </p:nvSpPr>
          <p:spPr>
            <a:xfrm>
              <a:off x="1258210" y="3816669"/>
              <a:ext cx="762339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1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幫顧客爭取最優惠的價格，提升會員的忠誠度、</a:t>
              </a:r>
              <a:r>
                <a:rPr lang="zh-TW" altLang="en-US" sz="1600" dirty="0">
                  <a:solidFill>
                    <a:srgbClr val="FFFF99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增加續訂</a:t>
              </a:r>
              <a:r>
                <a:rPr lang="zh-TW" altLang="en-US" sz="1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，以及減少中間成本</a:t>
              </a: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D4DCE735-CC09-733A-7F43-5CD918E51278}"/>
                </a:ext>
              </a:extLst>
            </p:cNvPr>
            <p:cNvSpPr txBox="1"/>
            <p:nvPr/>
          </p:nvSpPr>
          <p:spPr>
            <a:xfrm>
              <a:off x="775255" y="917893"/>
              <a:ext cx="122847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000" dirty="0">
                  <a:solidFill>
                    <a:srgbClr val="FFB15C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行銷策略</a:t>
              </a:r>
              <a:endParaRPr lang="en-US" altLang="zh-TW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A7D280F-1E27-655C-5479-48C49D719608}"/>
                </a:ext>
              </a:extLst>
            </p:cNvPr>
            <p:cNvSpPr txBox="1"/>
            <p:nvPr/>
          </p:nvSpPr>
          <p:spPr>
            <a:xfrm>
              <a:off x="1250260" y="1387437"/>
              <a:ext cx="768104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1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好市多一向秉持以最低價格提供會員</a:t>
              </a:r>
              <a:r>
                <a:rPr lang="zh-TW" altLang="en-US" sz="1600" dirty="0">
                  <a:solidFill>
                    <a:srgbClr val="FFFF99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高品質商品</a:t>
              </a:r>
              <a:r>
                <a:rPr lang="zh-TW" altLang="en-US" sz="1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，任何品牌銷售價不能超過進貨價的</a:t>
              </a:r>
              <a:r>
                <a:rPr lang="en-US" altLang="zh-TW" sz="1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14</a:t>
              </a:r>
              <a:r>
                <a:rPr lang="zh-TW" altLang="en-US" sz="1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％，透過降低營運成本，將省下的金錢完全回饋給會員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12C56A4-FB56-324E-817E-D3281A52FFCB}"/>
                </a:ext>
              </a:extLst>
            </p:cNvPr>
            <p:cNvSpPr txBox="1"/>
            <p:nvPr/>
          </p:nvSpPr>
          <p:spPr>
            <a:xfrm>
              <a:off x="775255" y="2120950"/>
              <a:ext cx="12443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000" dirty="0">
                  <a:solidFill>
                    <a:srgbClr val="FFB15C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製造策略</a:t>
              </a:r>
              <a:endParaRPr lang="en-US" altLang="zh-TW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5B8823B-3502-3DC2-C748-99B9200D41D5}"/>
                </a:ext>
              </a:extLst>
            </p:cNvPr>
            <p:cNvSpPr txBox="1"/>
            <p:nvPr/>
          </p:nvSpPr>
          <p:spPr>
            <a:xfrm>
              <a:off x="1258211" y="2607007"/>
              <a:ext cx="762339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16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提升品質、降低庫房費用、讓存貨保持在最少，嚴格篩選出最優秀的商品上架、創造自有品牌</a:t>
              </a: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09C1AE7-41CF-A588-BF17-DFDB4CE2A961}"/>
                </a:ext>
              </a:extLst>
            </p:cNvPr>
            <p:cNvSpPr txBox="1"/>
            <p:nvPr/>
          </p:nvSpPr>
          <p:spPr>
            <a:xfrm>
              <a:off x="767303" y="3308016"/>
              <a:ext cx="124437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2000" dirty="0">
                  <a:solidFill>
                    <a:srgbClr val="FFB15C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財務策略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5559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720" y="262202"/>
            <a:ext cx="4610360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zh-TW" altLang="en-US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綜合分析</a:t>
            </a:r>
            <a:r>
              <a:rPr lang="en-US" altLang="zh-TW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營運策略分析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4000479-8F6E-5E55-52B8-F26288974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35798A-5E72-5479-EB76-F37DC50A615E}"/>
              </a:ext>
            </a:extLst>
          </p:cNvPr>
          <p:cNvSpPr txBox="1"/>
          <p:nvPr/>
        </p:nvSpPr>
        <p:spPr>
          <a:xfrm>
            <a:off x="1228869" y="3765894"/>
            <a:ext cx="3139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化相關策略、資料庫管理策略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32E7766-6DC9-73BE-E102-80299F9BA77F}"/>
              </a:ext>
            </a:extLst>
          </p:cNvPr>
          <p:cNvSpPr txBox="1"/>
          <p:nvPr/>
        </p:nvSpPr>
        <p:spPr>
          <a:xfrm>
            <a:off x="692924" y="959294"/>
            <a:ext cx="12046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服務策略</a:t>
            </a:r>
            <a:endParaRPr lang="en-US" altLang="zh-TW" sz="2000" dirty="0">
              <a:solidFill>
                <a:srgbClr val="FFB15C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FBF17F-F6B5-5E30-5F33-02E8E37D612F}"/>
              </a:ext>
            </a:extLst>
          </p:cNvPr>
          <p:cNvSpPr txBox="1"/>
          <p:nvPr/>
        </p:nvSpPr>
        <p:spPr>
          <a:xfrm>
            <a:off x="1181017" y="1514100"/>
            <a:ext cx="7686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提供電話、電郵的即時客服，若有至好市多輪胎中心購買輪胎的會員，可享有一系列的免費服務，使用過的任何商品發現有問題，在會員期間，都可以</a:t>
            </a:r>
            <a:r>
              <a:rPr lang="zh-TW" altLang="en-US" sz="1600" dirty="0">
                <a:solidFill>
                  <a:srgbClr val="FFFF9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全額退款</a:t>
            </a:r>
            <a:endParaRPr lang="zh-TW" altLang="en-US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57ECB7E-1B6F-78C5-6E1F-110D3E595AB9}"/>
              </a:ext>
            </a:extLst>
          </p:cNvPr>
          <p:cNvSpPr txBox="1"/>
          <p:nvPr/>
        </p:nvSpPr>
        <p:spPr>
          <a:xfrm>
            <a:off x="630141" y="2192826"/>
            <a:ext cx="1755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人力資源策略</a:t>
            </a:r>
            <a:endParaRPr lang="en-US" altLang="zh-TW" sz="2000" dirty="0">
              <a:solidFill>
                <a:srgbClr val="FFB15C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BB357D7-E84F-3736-344B-1FBA7502DEDF}"/>
              </a:ext>
            </a:extLst>
          </p:cNvPr>
          <p:cNvSpPr txBox="1"/>
          <p:nvPr/>
        </p:nvSpPr>
        <p:spPr>
          <a:xfrm>
            <a:off x="1184625" y="2733526"/>
            <a:ext cx="59853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薪資獎勵制度、不定時調薪、提供教育訓練、升遷管道透明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98511C1-F864-4280-24C8-83ACC0BDD64C}"/>
              </a:ext>
            </a:extLst>
          </p:cNvPr>
          <p:cNvSpPr txBox="1"/>
          <p:nvPr/>
        </p:nvSpPr>
        <p:spPr>
          <a:xfrm>
            <a:off x="692924" y="3226303"/>
            <a:ext cx="1397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solidFill>
                  <a:srgbClr val="FFB15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資訊策略</a:t>
            </a:r>
            <a:endParaRPr lang="en-US" altLang="zh-TW" sz="2000" dirty="0">
              <a:solidFill>
                <a:srgbClr val="FFB15C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2BDC64C2-9EF0-4557-80C0-C21A18CC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3503193"/>
            <a:ext cx="1173005" cy="117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73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7" name="Google Shape;3427;p35"/>
          <p:cNvGrpSpPr/>
          <p:nvPr/>
        </p:nvGrpSpPr>
        <p:grpSpPr>
          <a:xfrm>
            <a:off x="3988971" y="1232056"/>
            <a:ext cx="1166058" cy="1350793"/>
            <a:chOff x="3335286" y="601670"/>
            <a:chExt cx="804678" cy="932160"/>
          </a:xfrm>
        </p:grpSpPr>
        <p:sp>
          <p:nvSpPr>
            <p:cNvPr id="3428" name="Google Shape;3428;p35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92A4E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5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895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5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5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5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5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5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fill="none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5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5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8" name="Google Shape;3438;p35"/>
          <p:cNvSpPr txBox="1">
            <a:spLocks noGrp="1"/>
          </p:cNvSpPr>
          <p:nvPr>
            <p:ph type="title" idx="2"/>
          </p:nvPr>
        </p:nvSpPr>
        <p:spPr>
          <a:xfrm>
            <a:off x="3988950" y="1486553"/>
            <a:ext cx="1166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6</a:t>
            </a:r>
            <a:endParaRPr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207130" y="2649668"/>
            <a:ext cx="3076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TW" altLang="en-US" sz="40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商業模式圖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B1AFF5F-3E07-E730-2C41-CE0107D97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45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30406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CA81B1B6-5EA1-B71E-B7FC-92F60800B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784091"/>
              </p:ext>
            </p:extLst>
          </p:nvPr>
        </p:nvGraphicFramePr>
        <p:xfrm>
          <a:off x="620444" y="848596"/>
          <a:ext cx="7353125" cy="3944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278">
                  <a:extLst>
                    <a:ext uri="{9D8B030D-6E8A-4147-A177-3AD203B41FA5}">
                      <a16:colId xmlns:a16="http://schemas.microsoft.com/office/drawing/2014/main" val="591216788"/>
                    </a:ext>
                  </a:extLst>
                </a:gridCol>
                <a:gridCol w="1286971">
                  <a:extLst>
                    <a:ext uri="{9D8B030D-6E8A-4147-A177-3AD203B41FA5}">
                      <a16:colId xmlns:a16="http://schemas.microsoft.com/office/drawing/2014/main" val="3727058784"/>
                    </a:ext>
                  </a:extLst>
                </a:gridCol>
                <a:gridCol w="730941">
                  <a:extLst>
                    <a:ext uri="{9D8B030D-6E8A-4147-A177-3AD203B41FA5}">
                      <a16:colId xmlns:a16="http://schemas.microsoft.com/office/drawing/2014/main" val="3257824982"/>
                    </a:ext>
                  </a:extLst>
                </a:gridCol>
                <a:gridCol w="739683">
                  <a:extLst>
                    <a:ext uri="{9D8B030D-6E8A-4147-A177-3AD203B41FA5}">
                      <a16:colId xmlns:a16="http://schemas.microsoft.com/office/drawing/2014/main" val="3942197136"/>
                    </a:ext>
                  </a:extLst>
                </a:gridCol>
                <a:gridCol w="1308003">
                  <a:extLst>
                    <a:ext uri="{9D8B030D-6E8A-4147-A177-3AD203B41FA5}">
                      <a16:colId xmlns:a16="http://schemas.microsoft.com/office/drawing/2014/main" val="3944288678"/>
                    </a:ext>
                  </a:extLst>
                </a:gridCol>
                <a:gridCol w="1633249">
                  <a:extLst>
                    <a:ext uri="{9D8B030D-6E8A-4147-A177-3AD203B41FA5}">
                      <a16:colId xmlns:a16="http://schemas.microsoft.com/office/drawing/2014/main" val="3134834648"/>
                    </a:ext>
                  </a:extLst>
                </a:gridCol>
              </a:tblGrid>
              <a:tr h="1315437">
                <a:tc rowSpan="2">
                  <a:txBody>
                    <a:bodyPr/>
                    <a:lstStyle/>
                    <a:p>
                      <a:pPr algn="just"/>
                      <a:r>
                        <a:rPr lang="zh-TW" altLang="en-US" sz="1600" b="1" i="0" u="none" strike="noStrike" cap="none" dirty="0">
                          <a:solidFill>
                            <a:srgbClr val="00ADEA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關鍵合作夥伴</a:t>
                      </a:r>
                      <a:endParaRPr lang="en-US" altLang="zh-TW" sz="1600" b="1" i="0" u="none" strike="noStrike" cap="none" dirty="0">
                        <a:solidFill>
                          <a:srgbClr val="00ADEA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  <a:p>
                      <a:pPr marR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zh-TW" sz="1300" b="1" i="0" u="none" strike="noStrike" cap="none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  <a:p>
                      <a:pPr marR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1300" b="1" i="0" u="none" strike="noStrike" cap="none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600" b="1" i="0" u="none" strike="noStrike" cap="none" dirty="0">
                          <a:solidFill>
                            <a:srgbClr val="00B0F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關鍵活動</a:t>
                      </a:r>
                      <a:endParaRPr lang="en-US" altLang="zh-TW" sz="1600" b="1" i="0" u="none" strike="noStrike" cap="none" dirty="0">
                        <a:solidFill>
                          <a:srgbClr val="00B0F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  <a:p>
                      <a:pPr algn="just"/>
                      <a:endParaRPr lang="en-US" altLang="zh-TW" sz="1300" b="1" i="0" u="none" strike="noStrike" cap="none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  <a:p>
                      <a:pPr algn="just"/>
                      <a:endParaRPr lang="en-US" altLang="zh-TW" sz="1300" b="1" i="0" u="none" strike="noStrike" cap="none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R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600" b="1" i="0" u="none" strike="noStrike" cap="none" dirty="0">
                          <a:solidFill>
                            <a:srgbClr val="FBAFBD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價值主張</a:t>
                      </a:r>
                      <a:endParaRPr lang="en-US" altLang="zh-TW" sz="1600" b="1" i="0" u="none" strike="noStrike" cap="none" dirty="0">
                        <a:solidFill>
                          <a:srgbClr val="FBAFBD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  <a:p>
                      <a:pPr algn="just"/>
                      <a:endParaRPr lang="en-US" altLang="zh-TW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R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zh-TW" sz="1300" b="1" i="0" u="none" strike="noStrike" cap="none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  <a:p>
                      <a:pPr marR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1300" b="1" i="0" u="none" strike="noStrike" cap="none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13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600" b="1" i="0" u="none" strike="noStrike" cap="none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顧客關係</a:t>
                      </a:r>
                      <a:endParaRPr lang="en-US" altLang="zh-TW" sz="1600" b="1" i="0" u="none" strike="noStrike" cap="non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  <a:p>
                      <a:pPr algn="just"/>
                      <a:endParaRPr lang="en-US" altLang="zh-TW" sz="1300" b="1" i="0" u="none" strike="noStrike" cap="none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  <a:p>
                      <a:pPr algn="just"/>
                      <a:endParaRPr lang="en-US" altLang="zh-TW" sz="1300" b="1" i="0" u="none" strike="noStrike" cap="none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zh-TW" altLang="en-US" sz="1600" b="1" i="0" u="none" strike="noStrike" cap="none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目標客群</a:t>
                      </a:r>
                      <a:endParaRPr lang="en-US" altLang="zh-TW" sz="1600" b="1" i="0" u="none" strike="noStrike" cap="non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  <a:p>
                      <a:pPr marR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zh-TW" sz="1300" b="1" i="0" u="none" strike="noStrike" cap="none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  <a:p>
                      <a:pPr marR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zh-TW" sz="1300" b="1" i="0" u="none" strike="noStrike" cap="none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04653"/>
                  </a:ext>
                </a:extLst>
              </a:tr>
              <a:tr h="1471714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600" b="1" i="0" u="none" strike="noStrike" cap="none" dirty="0">
                          <a:solidFill>
                            <a:srgbClr val="00B0F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關鍵資源</a:t>
                      </a:r>
                      <a:endParaRPr lang="en-US" altLang="zh-TW" sz="1600" b="1" i="0" u="none" strike="noStrike" cap="none" dirty="0">
                        <a:solidFill>
                          <a:srgbClr val="00B0F0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  <a:p>
                      <a:pPr algn="just"/>
                      <a:endParaRPr lang="en-US" altLang="zh-TW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just"/>
                      <a:endParaRPr lang="en-US" altLang="zh-TW" sz="1300" b="1" i="0" u="none" strike="noStrike" cap="none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600" b="1" i="0" u="none" strike="noStrike" cap="none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通路</a:t>
                      </a:r>
                      <a:endParaRPr lang="en-US" altLang="zh-TW" sz="1600" b="1" i="0" u="none" strike="noStrike" cap="non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  <a:p>
                      <a:pPr algn="just"/>
                      <a:endParaRPr lang="en-US" altLang="zh-TW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410753"/>
                  </a:ext>
                </a:extLst>
              </a:tr>
              <a:tr h="1157584">
                <a:tc gridSpan="3">
                  <a:txBody>
                    <a:bodyPr/>
                    <a:lstStyle/>
                    <a:p>
                      <a:pPr algn="just"/>
                      <a:r>
                        <a:rPr lang="zh-TW" altLang="en-US" sz="1600" b="1" i="0" u="none" strike="noStrike" cap="none" dirty="0">
                          <a:solidFill>
                            <a:srgbClr val="85D18E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成本結構</a:t>
                      </a:r>
                      <a:endParaRPr lang="en-US" altLang="zh-TW" sz="1600" b="1" i="0" u="none" strike="noStrike" cap="none" dirty="0">
                        <a:solidFill>
                          <a:srgbClr val="85D18E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  <a:p>
                      <a:pPr algn="just"/>
                      <a:endParaRPr lang="en-US" altLang="zh-TW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marR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zh-TW" sz="1300" b="1" i="0" u="none" strike="noStrike" cap="none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R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600" b="1" i="0" u="none" strike="noStrike" cap="none" dirty="0">
                          <a:solidFill>
                            <a:srgbClr val="85D18E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收益流</a:t>
                      </a:r>
                      <a:endParaRPr lang="en-US" altLang="zh-TW" sz="1600" b="1" i="0" u="none" strike="noStrike" cap="none" dirty="0">
                        <a:solidFill>
                          <a:srgbClr val="85D18E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  <a:p>
                      <a:pPr algn="just"/>
                      <a:endParaRPr lang="en-US" altLang="zh-TW" dirty="0">
                        <a:solidFill>
                          <a:schemeClr val="bg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668543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916F61C9-A7EE-3D4E-2292-FE3CE8AC5136}"/>
              </a:ext>
            </a:extLst>
          </p:cNvPr>
          <p:cNvSpPr txBox="1"/>
          <p:nvPr/>
        </p:nvSpPr>
        <p:spPr>
          <a:xfrm>
            <a:off x="7990347" y="3775300"/>
            <a:ext cx="1342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－供給導向－</a:t>
            </a:r>
            <a:endParaRPr lang="en-US" altLang="zh-TW" b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FBAFB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－價值導向－</a:t>
            </a:r>
            <a:endParaRPr lang="en-US" altLang="zh-TW" b="1" dirty="0">
              <a:solidFill>
                <a:srgbClr val="FBAFB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85D18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－財務導向－</a:t>
            </a:r>
            <a:endParaRPr lang="en-US" altLang="zh-TW" b="1" dirty="0">
              <a:solidFill>
                <a:srgbClr val="85D18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－需求導向－</a:t>
            </a:r>
            <a:endParaRPr lang="en-US" altLang="zh-TW" b="1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14D67D-131F-2229-BB4F-893425C67167}"/>
              </a:ext>
            </a:extLst>
          </p:cNvPr>
          <p:cNvSpPr txBox="1"/>
          <p:nvPr/>
        </p:nvSpPr>
        <p:spPr>
          <a:xfrm>
            <a:off x="1315309" y="241486"/>
            <a:ext cx="2261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TW" altLang="en-US" sz="28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商業模式圖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C93692A-DC4F-4EF6-F253-F67AD7AD52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2" b="15500" l="45785" r="553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87" r="43438" b="82778"/>
          <a:stretch/>
        </p:blipFill>
        <p:spPr>
          <a:xfrm>
            <a:off x="6426728" y="1654295"/>
            <a:ext cx="1378422" cy="11150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47C73BB-DFD3-80C0-AC00-42C2C87A61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44" b="66574" l="9323" r="2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18" t="41778" r="73167" b="30666"/>
          <a:stretch/>
        </p:blipFill>
        <p:spPr>
          <a:xfrm>
            <a:off x="2186273" y="2382336"/>
            <a:ext cx="975355" cy="778657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C9CD7BB-E76C-E9BB-5A95-54FA062B1DA1}"/>
              </a:ext>
            </a:extLst>
          </p:cNvPr>
          <p:cNvGrpSpPr/>
          <p:nvPr/>
        </p:nvGrpSpPr>
        <p:grpSpPr>
          <a:xfrm>
            <a:off x="5046568" y="3981083"/>
            <a:ext cx="900593" cy="829853"/>
            <a:chOff x="3571917" y="2561845"/>
            <a:chExt cx="1045980" cy="868983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939D1237-8D19-C63A-8FCD-B6898FAD2E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94" b="100000" l="0" r="100000">
                          <a14:foregroundMark x1="57895" y1="7941" x2="57895" y2="7941"/>
                          <a14:foregroundMark x1="46491" y1="3824" x2="46491" y2="6176"/>
                          <a14:foregroundMark x1="35526" y1="4706" x2="58333" y2="31176"/>
                          <a14:backgroundMark x1="13596" y1="4706" x2="9649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917" y="2561845"/>
              <a:ext cx="505132" cy="753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E4DEF75-CA6F-640E-BF9B-9F63502B3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8981" b="30556" l="56406" r="6411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8" t="18388" r="35208" b="68596"/>
            <a:stretch/>
          </p:blipFill>
          <p:spPr>
            <a:xfrm>
              <a:off x="3725454" y="2745170"/>
              <a:ext cx="892443" cy="685658"/>
            </a:xfrm>
            <a:prstGeom prst="rect">
              <a:avLst/>
            </a:prstGeom>
          </p:spPr>
        </p:pic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D8317BE0-3952-C9C9-E305-4FDDFBD068E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8519" b="30093" l="49531" r="57344">
                        <a14:foregroundMark x1="51823" y1="19722" x2="51823" y2="19722"/>
                        <a14:foregroundMark x1="51094" y1="24074" x2="51094" y2="24074"/>
                        <a14:foregroundMark x1="54323" y1="27222" x2="54323" y2="27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808" t="17125" r="41651" b="68440"/>
          <a:stretch/>
        </p:blipFill>
        <p:spPr>
          <a:xfrm>
            <a:off x="5881066" y="4023029"/>
            <a:ext cx="882684" cy="79575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FEF6E78-5DCD-5FC0-1306-84CA772ABF0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759" b="57222" l="66823" r="773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39" t="45505" r="21376" b="41447"/>
          <a:stretch/>
        </p:blipFill>
        <p:spPr>
          <a:xfrm>
            <a:off x="811460" y="4067051"/>
            <a:ext cx="1000942" cy="59315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50D64CE-1DA8-B4AE-3BEC-0BE6D1262EC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426" b="76944" l="67604" r="777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55" t="57738" r="20918" b="20897"/>
          <a:stretch/>
        </p:blipFill>
        <p:spPr>
          <a:xfrm>
            <a:off x="1760121" y="3955952"/>
            <a:ext cx="852303" cy="80482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0A3A66D-46F9-5009-2E9C-4D1B8DDCE5A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093" b="79352" l="56719" r="661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96" t="63538" r="32661" b="20897"/>
          <a:stretch/>
        </p:blipFill>
        <p:spPr>
          <a:xfrm rot="583341">
            <a:off x="2527364" y="4056324"/>
            <a:ext cx="791858" cy="59041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690F1B4-F2C3-80BF-BD5A-EEEFF4C2EB7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500" b="98704" l="65469" r="743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95" t="83506" r="25956" b="1815"/>
          <a:stretch/>
        </p:blipFill>
        <p:spPr>
          <a:xfrm>
            <a:off x="3346423" y="3990470"/>
            <a:ext cx="723147" cy="704226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C98C4113-9143-2326-C54C-12E2050F7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/>
          <a:srcRect t="3366" b="3366"/>
          <a:stretch/>
        </p:blipFill>
        <p:spPr bwMode="auto">
          <a:xfrm>
            <a:off x="749052" y="1679346"/>
            <a:ext cx="1402356" cy="980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9621FE6C-942E-2A2D-1586-51A711DAD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532" y="1675910"/>
            <a:ext cx="589399" cy="38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3DE6944B-9FCA-C9B8-211C-5BACC320E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733" y="1226291"/>
            <a:ext cx="601473" cy="391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29567994-ACB9-DBDB-E8FA-13F5EC828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485" y="2508313"/>
            <a:ext cx="560258" cy="560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7">
            <a:extLst>
              <a:ext uri="{FF2B5EF4-FFF2-40B4-BE49-F238E27FC236}">
                <a16:creationId xmlns:a16="http://schemas.microsoft.com/office/drawing/2014/main" id="{506739A3-85ED-447D-CBAB-291EC704E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427" y="2980489"/>
            <a:ext cx="559157" cy="55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89DCAF4B-EB57-4186-66AA-9B4D0EDB0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092" y="1270204"/>
            <a:ext cx="695808" cy="695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D234B70C-2285-225D-35F2-29EC1B958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863" y="2169829"/>
            <a:ext cx="716029" cy="7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AA5E787C-B7D3-ABFA-C9E5-820DB12D6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779" y="1279977"/>
            <a:ext cx="733985" cy="73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D159B59E-5B1D-C7E4-5259-4EB06F17A04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83491" y="2846670"/>
            <a:ext cx="778657" cy="778657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F39FF4-4B51-D09D-2DB4-77BC096C0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46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104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7" name="Google Shape;3427;p35"/>
          <p:cNvGrpSpPr/>
          <p:nvPr/>
        </p:nvGrpSpPr>
        <p:grpSpPr>
          <a:xfrm>
            <a:off x="3988971" y="1232056"/>
            <a:ext cx="1166058" cy="1350793"/>
            <a:chOff x="3335286" y="601670"/>
            <a:chExt cx="804678" cy="932160"/>
          </a:xfrm>
        </p:grpSpPr>
        <p:sp>
          <p:nvSpPr>
            <p:cNvPr id="3428" name="Google Shape;3428;p35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92A4E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5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895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5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5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5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5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5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fill="none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5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5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8" name="Google Shape;3438;p35"/>
          <p:cNvSpPr txBox="1">
            <a:spLocks noGrp="1"/>
          </p:cNvSpPr>
          <p:nvPr>
            <p:ph type="title" idx="2"/>
          </p:nvPr>
        </p:nvSpPr>
        <p:spPr>
          <a:xfrm>
            <a:off x="3988950" y="1486553"/>
            <a:ext cx="1166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7</a:t>
            </a:r>
            <a:endParaRPr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232297" y="2624794"/>
            <a:ext cx="2940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TW" altLang="en-US" sz="40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結論與建議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CF40C66-C9DA-856D-0F87-19CDF1EA5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47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2888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720" y="262202"/>
            <a:ext cx="2301500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zh-TW" altLang="en-US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結論與建議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7C978DB-5E2E-967D-7EA0-3371FA523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D80636-D05F-DE6E-8712-ED9B203BF5ED}"/>
              </a:ext>
            </a:extLst>
          </p:cNvPr>
          <p:cNvSpPr txBox="1"/>
          <p:nvPr/>
        </p:nvSpPr>
        <p:spPr>
          <a:xfrm>
            <a:off x="1275229" y="1300529"/>
            <a:ext cx="70610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從瞭解好市多這家公司的產品、服務、營運方向，到透過內外在、五管績效、綜合分析和商業模式圖，可以得知</a:t>
            </a:r>
            <a:r>
              <a:rPr lang="en-US" altLang="zh-TW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Costco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如何經營到世界各地，進而達到企業個案的分析。</a:t>
            </a:r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endParaRPr lang="en-US" altLang="zh-TW" sz="16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由於好市多低價量多販售商品、薪資福利高漲，盡可能全面照顧顧客、員工，但是會導致營運成本的提高，從分析所述，主要收入為會員費用，但當經濟不景氣時，很有可能會面臨營收減縮，建議可以</a:t>
            </a:r>
            <a:r>
              <a:rPr lang="zh-TW" altLang="en-US" sz="1600" dirty="0">
                <a:solidFill>
                  <a:srgbClr val="FFFF9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推廣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更多</a:t>
            </a:r>
            <a:r>
              <a:rPr lang="zh-TW" altLang="en-US" sz="1600" dirty="0">
                <a:solidFill>
                  <a:srgbClr val="FFFF9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自有商品、服務</a:t>
            </a:r>
            <a:r>
              <a:rPr lang="zh-TW" altLang="en-US" sz="16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，讓會員收入不會影響整體營收狀況。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A3F7DF-6070-873A-940E-2A45D9E4C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613" y="3413443"/>
            <a:ext cx="1500448" cy="150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12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720" y="262202"/>
            <a:ext cx="4320800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zh-TW" altLang="en-US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結論與建議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AF986C-EDC9-208B-BC78-DCE935A79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A61E21C-B755-D042-5359-8930F35C267F}"/>
              </a:ext>
            </a:extLst>
          </p:cNvPr>
          <p:cNvSpPr txBox="1"/>
          <p:nvPr/>
        </p:nvSpPr>
        <p:spPr>
          <a:xfrm>
            <a:off x="0" y="4835723"/>
            <a:ext cx="2607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https://youtu.be/5P2g2Q3qKcI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7" name="線上媒體 6" title="無懼電商，Costco有本事留住會員！｜遠見雜誌">
            <a:hlinkClick r:id="" action="ppaction://media"/>
            <a:extLst>
              <a:ext uri="{FF2B5EF4-FFF2-40B4-BE49-F238E27FC236}">
                <a16:creationId xmlns:a16="http://schemas.microsoft.com/office/drawing/2014/main" id="{9137839C-A204-B0C5-BAFB-E03D0A6413B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82720" y="924629"/>
            <a:ext cx="7463856" cy="3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3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44;p36">
            <a:extLst>
              <a:ext uri="{FF2B5EF4-FFF2-40B4-BE49-F238E27FC236}">
                <a16:creationId xmlns:a16="http://schemas.microsoft.com/office/drawing/2014/main" id="{07C7838C-0031-7C1A-932E-1AF1BA0BE7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399" y="335944"/>
            <a:ext cx="3465871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公司介紹及目標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18C1E8-5243-85BE-9B3C-D4F725646529}"/>
              </a:ext>
            </a:extLst>
          </p:cNvPr>
          <p:cNvSpPr txBox="1"/>
          <p:nvPr/>
        </p:nvSpPr>
        <p:spPr>
          <a:xfrm>
            <a:off x="877529" y="1670382"/>
            <a:ext cx="81189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CDBCA7"/>
              </a:buClr>
              <a:buFont typeface="Wingdings" panose="05000000000000000000" pitchFamily="2" charset="2"/>
              <a:buChar char="ü"/>
            </a:pPr>
            <a:r>
              <a:rPr lang="ja-JP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創辦人：詹姆士・辛尼格、傑佛瑞</a:t>
            </a:r>
            <a:r>
              <a:rPr lang="en-US" altLang="ja-JP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‧</a:t>
            </a:r>
            <a:r>
              <a:rPr lang="ja-JP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布洛特曼</a:t>
            </a:r>
          </a:p>
          <a:p>
            <a:pPr marL="285750" indent="-285750" algn="just">
              <a:buClr>
                <a:srgbClr val="CDBCA7"/>
              </a:buClr>
              <a:buFont typeface="Wingdings" panose="05000000000000000000" pitchFamily="2" charset="2"/>
              <a:buChar char="ü"/>
            </a:pPr>
            <a:r>
              <a:rPr lang="ja-JP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總部：美國華盛頓伊瑟闊</a:t>
            </a:r>
            <a:endParaRPr lang="en-US" altLang="ja-JP" sz="1600" kern="100" dirty="0">
              <a:solidFill>
                <a:schemeClr val="bg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CDBCA7"/>
              </a:buClr>
              <a:buFont typeface="Wingdings" panose="05000000000000000000" pitchFamily="2" charset="2"/>
              <a:buChar char="ü"/>
            </a:pPr>
            <a:r>
              <a:rPr lang="zh-TW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全球分店：</a:t>
            </a:r>
            <a:r>
              <a:rPr lang="en-US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845</a:t>
            </a:r>
            <a:r>
              <a:rPr lang="zh-TW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家</a:t>
            </a:r>
            <a:r>
              <a:rPr lang="en-US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台灣：</a:t>
            </a:r>
            <a:r>
              <a:rPr lang="en-US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家</a:t>
            </a:r>
            <a:r>
              <a:rPr lang="en-US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ja-JP" altLang="en-US" sz="1600" kern="100" dirty="0">
              <a:solidFill>
                <a:schemeClr val="bg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CDBCA7"/>
              </a:buClr>
              <a:buFont typeface="Wingdings" panose="05000000000000000000" pitchFamily="2" charset="2"/>
              <a:buChar char="ü"/>
            </a:pPr>
            <a:r>
              <a:rPr lang="ja-JP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營利方式：以低價高品質、多元化服務、獨立烘焙屋</a:t>
            </a:r>
          </a:p>
          <a:p>
            <a:pPr marL="285750" indent="-285750" algn="just">
              <a:buClr>
                <a:srgbClr val="CDBCA7"/>
              </a:buClr>
              <a:buFont typeface="Wingdings" panose="05000000000000000000" pitchFamily="2" charset="2"/>
              <a:buChar char="ü"/>
            </a:pPr>
            <a:r>
              <a:rPr lang="ja-JP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  <a:r>
              <a:rPr lang="ja-JP" altLang="en-US" sz="1600" b="1" kern="100" dirty="0">
                <a:solidFill>
                  <a:srgbClr val="FFFF9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全世界銷售量最大</a:t>
            </a:r>
            <a:r>
              <a:rPr lang="ja-JP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的連鎖會員制倉儲式量販店</a:t>
            </a:r>
          </a:p>
          <a:p>
            <a:pPr marL="285750" indent="-285750" algn="just">
              <a:buClr>
                <a:srgbClr val="CDBCA7"/>
              </a:buClr>
              <a:buFont typeface="Wingdings" panose="05000000000000000000" pitchFamily="2" charset="2"/>
              <a:buChar char="ü"/>
            </a:pPr>
            <a:r>
              <a:rPr lang="zh-TW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好市多公司是第一家在</a:t>
            </a:r>
            <a:r>
              <a:rPr lang="en-US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年內從</a:t>
            </a:r>
            <a:r>
              <a:rPr lang="en-US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銷售額成長到</a:t>
            </a:r>
            <a:r>
              <a:rPr lang="en-US" altLang="zh-TW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億美元的銷售額的公司</a:t>
            </a:r>
            <a:endParaRPr lang="en-US" altLang="ja-JP" sz="1600" kern="100" dirty="0">
              <a:solidFill>
                <a:schemeClr val="bg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87DB1C-8B04-8B80-05AD-90C86816B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056" y="561804"/>
            <a:ext cx="1333667" cy="18467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202E809-6A70-DFE6-C194-A54F93D8A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723" y="561805"/>
            <a:ext cx="1332019" cy="1846755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87E4A7D2-E2DC-8628-68E7-2FF1DC804723}"/>
              </a:ext>
            </a:extLst>
          </p:cNvPr>
          <p:cNvSpPr txBox="1"/>
          <p:nvPr/>
        </p:nvSpPr>
        <p:spPr>
          <a:xfrm>
            <a:off x="529982" y="1218761"/>
            <a:ext cx="15235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b="1" kern="100" dirty="0">
                <a:solidFill>
                  <a:schemeClr val="accent3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2000" b="1" kern="100" dirty="0">
                <a:solidFill>
                  <a:schemeClr val="accent3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公司介紹</a:t>
            </a:r>
            <a:endParaRPr lang="zh-TW" altLang="zh-TW" sz="2000" b="1" kern="100" dirty="0">
              <a:solidFill>
                <a:schemeClr val="accent3">
                  <a:lumMod val="7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8C40F63-F8D6-E0A6-566A-171638981B2E}"/>
              </a:ext>
            </a:extLst>
          </p:cNvPr>
          <p:cNvSpPr txBox="1"/>
          <p:nvPr/>
        </p:nvSpPr>
        <p:spPr>
          <a:xfrm>
            <a:off x="529982" y="3317308"/>
            <a:ext cx="15235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b="1" kern="100" dirty="0">
                <a:solidFill>
                  <a:schemeClr val="accent3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TW" sz="2000" b="1" kern="100" dirty="0">
                <a:solidFill>
                  <a:schemeClr val="accent3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r>
              <a:rPr lang="zh-TW" altLang="en-US" sz="2000" b="1" kern="100" dirty="0">
                <a:solidFill>
                  <a:schemeClr val="accent3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公司目標</a:t>
            </a:r>
            <a:endParaRPr lang="zh-TW" altLang="zh-TW" sz="2000" b="1" kern="100" dirty="0">
              <a:solidFill>
                <a:schemeClr val="accent3">
                  <a:lumMod val="7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D4E192E-60A6-FFC1-0B1B-FF4EA4A072D1}"/>
              </a:ext>
            </a:extLst>
          </p:cNvPr>
          <p:cNvSpPr txBox="1"/>
          <p:nvPr/>
        </p:nvSpPr>
        <p:spPr>
          <a:xfrm>
            <a:off x="877529" y="3794684"/>
            <a:ext cx="68432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CDBCA7"/>
              </a:buClr>
              <a:buFont typeface="Wingdings" panose="05000000000000000000" pitchFamily="2" charset="2"/>
              <a:buChar char="ü"/>
            </a:pPr>
            <a:r>
              <a:rPr lang="ja-JP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核心目標以「</a:t>
            </a:r>
            <a:r>
              <a:rPr lang="ja-JP" altLang="en-US" sz="1600" b="1" kern="100" dirty="0">
                <a:solidFill>
                  <a:srgbClr val="FFFF9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價格制霸（永遠最低價）</a:t>
            </a:r>
            <a:r>
              <a:rPr lang="ja-JP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」、提供會員最好的「</a:t>
            </a:r>
            <a:r>
              <a:rPr lang="ja-JP" altLang="en-US" sz="1600" b="1" kern="100" dirty="0">
                <a:solidFill>
                  <a:srgbClr val="FFFF9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價值</a:t>
            </a:r>
            <a:r>
              <a:rPr lang="ja-JP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endParaRPr lang="en-US" altLang="ja-JP" sz="1600" kern="100" dirty="0">
              <a:solidFill>
                <a:schemeClr val="bg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268E551-ACCC-BC26-BAB7-C5FEB816E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0269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7" name="Google Shape;3427;p35"/>
          <p:cNvGrpSpPr/>
          <p:nvPr/>
        </p:nvGrpSpPr>
        <p:grpSpPr>
          <a:xfrm>
            <a:off x="3988971" y="1232056"/>
            <a:ext cx="1166058" cy="1350793"/>
            <a:chOff x="3335286" y="601670"/>
            <a:chExt cx="804678" cy="932160"/>
          </a:xfrm>
        </p:grpSpPr>
        <p:sp>
          <p:nvSpPr>
            <p:cNvPr id="3428" name="Google Shape;3428;p35"/>
            <p:cNvSpPr/>
            <p:nvPr/>
          </p:nvSpPr>
          <p:spPr>
            <a:xfrm>
              <a:off x="3335286" y="601670"/>
              <a:ext cx="804678" cy="932160"/>
            </a:xfrm>
            <a:custGeom>
              <a:avLst/>
              <a:gdLst/>
              <a:ahLst/>
              <a:cxnLst/>
              <a:rect l="l" t="t" r="r" b="b"/>
              <a:pathLst>
                <a:path w="26211" h="30366" extrusionOk="0">
                  <a:moveTo>
                    <a:pt x="26211" y="1"/>
                  </a:moveTo>
                  <a:lnTo>
                    <a:pt x="1" y="747"/>
                  </a:lnTo>
                  <a:lnTo>
                    <a:pt x="1599" y="30259"/>
                  </a:lnTo>
                  <a:lnTo>
                    <a:pt x="25039" y="30366"/>
                  </a:lnTo>
                  <a:lnTo>
                    <a:pt x="26211" y="1"/>
                  </a:lnTo>
                  <a:close/>
                </a:path>
              </a:pathLst>
            </a:custGeom>
            <a:solidFill>
              <a:srgbClr val="392A4E"/>
            </a:solidFill>
            <a:ln>
              <a:noFill/>
            </a:ln>
            <a:effectLst>
              <a:outerShdw dist="47625" dir="2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5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extrusionOk="0">
                  <a:moveTo>
                    <a:pt x="24079" y="1"/>
                  </a:moveTo>
                  <a:lnTo>
                    <a:pt x="0" y="534"/>
                  </a:lnTo>
                  <a:lnTo>
                    <a:pt x="2025" y="27596"/>
                  </a:lnTo>
                  <a:lnTo>
                    <a:pt x="22588" y="27596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895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5"/>
            <p:cNvSpPr/>
            <p:nvPr/>
          </p:nvSpPr>
          <p:spPr>
            <a:xfrm>
              <a:off x="3374551" y="637647"/>
              <a:ext cx="739256" cy="847128"/>
            </a:xfrm>
            <a:custGeom>
              <a:avLst/>
              <a:gdLst/>
              <a:ahLst/>
              <a:cxnLst/>
              <a:rect l="l" t="t" r="r" b="b"/>
              <a:pathLst>
                <a:path w="24080" h="27596" fill="none" extrusionOk="0">
                  <a:moveTo>
                    <a:pt x="2025" y="27596"/>
                  </a:moveTo>
                  <a:lnTo>
                    <a:pt x="0" y="534"/>
                  </a:lnTo>
                  <a:lnTo>
                    <a:pt x="24079" y="1"/>
                  </a:lnTo>
                  <a:lnTo>
                    <a:pt x="22588" y="27596"/>
                  </a:lnTo>
                  <a:lnTo>
                    <a:pt x="2025" y="275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5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extrusionOk="0">
                  <a:moveTo>
                    <a:pt x="747" y="1"/>
                  </a:move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  <a:close/>
                </a:path>
              </a:pathLst>
            </a:custGeom>
            <a:solidFill>
              <a:srgbClr val="614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5"/>
            <p:cNvSpPr/>
            <p:nvPr/>
          </p:nvSpPr>
          <p:spPr>
            <a:xfrm>
              <a:off x="3413785" y="1484745"/>
              <a:ext cx="670580" cy="29470"/>
            </a:xfrm>
            <a:custGeom>
              <a:avLst/>
              <a:gdLst/>
              <a:ahLst/>
              <a:cxnLst/>
              <a:rect l="l" t="t" r="r" b="b"/>
              <a:pathLst>
                <a:path w="21843" h="960" fill="none" extrusionOk="0">
                  <a:moveTo>
                    <a:pt x="21310" y="1"/>
                  </a:moveTo>
                  <a:lnTo>
                    <a:pt x="21310" y="1"/>
                  </a:lnTo>
                  <a:lnTo>
                    <a:pt x="747" y="1"/>
                  </a:lnTo>
                  <a:lnTo>
                    <a:pt x="1" y="960"/>
                  </a:lnTo>
                  <a:lnTo>
                    <a:pt x="21842" y="960"/>
                  </a:lnTo>
                  <a:lnTo>
                    <a:pt x="2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5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  <a:close/>
                </a:path>
              </a:pathLst>
            </a:custGeom>
            <a:solidFill>
              <a:srgbClr val="191919">
                <a:alpha val="26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5"/>
            <p:cNvSpPr/>
            <p:nvPr/>
          </p:nvSpPr>
          <p:spPr>
            <a:xfrm>
              <a:off x="3351649" y="624570"/>
              <a:ext cx="778491" cy="75270"/>
            </a:xfrm>
            <a:custGeom>
              <a:avLst/>
              <a:gdLst/>
              <a:ahLst/>
              <a:cxnLst/>
              <a:rect l="l" t="t" r="r" b="b"/>
              <a:pathLst>
                <a:path w="25358" h="2452" fill="none" extrusionOk="0">
                  <a:moveTo>
                    <a:pt x="25358" y="1"/>
                  </a:moveTo>
                  <a:lnTo>
                    <a:pt x="1" y="427"/>
                  </a:lnTo>
                  <a:lnTo>
                    <a:pt x="853" y="2132"/>
                  </a:lnTo>
                  <a:lnTo>
                    <a:pt x="746" y="960"/>
                  </a:lnTo>
                  <a:lnTo>
                    <a:pt x="24825" y="427"/>
                  </a:lnTo>
                  <a:lnTo>
                    <a:pt x="24719" y="2451"/>
                  </a:lnTo>
                  <a:lnTo>
                    <a:pt x="24825" y="2451"/>
                  </a:lnTo>
                  <a:lnTo>
                    <a:pt x="25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5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  <a:close/>
                </a:path>
              </a:pathLst>
            </a:custGeom>
            <a:solidFill>
              <a:srgbClr val="191919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5"/>
            <p:cNvSpPr/>
            <p:nvPr/>
          </p:nvSpPr>
          <p:spPr>
            <a:xfrm>
              <a:off x="3374551" y="637647"/>
              <a:ext cx="739256" cy="62193"/>
            </a:xfrm>
            <a:custGeom>
              <a:avLst/>
              <a:gdLst/>
              <a:ahLst/>
              <a:cxnLst/>
              <a:rect l="l" t="t" r="r" b="b"/>
              <a:pathLst>
                <a:path w="24080" h="2026" fill="none" extrusionOk="0">
                  <a:moveTo>
                    <a:pt x="24079" y="1"/>
                  </a:moveTo>
                  <a:lnTo>
                    <a:pt x="0" y="534"/>
                  </a:lnTo>
                  <a:lnTo>
                    <a:pt x="107" y="1706"/>
                  </a:lnTo>
                  <a:lnTo>
                    <a:pt x="23973" y="2025"/>
                  </a:lnTo>
                  <a:lnTo>
                    <a:pt x="240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8" name="Google Shape;3438;p35"/>
          <p:cNvSpPr txBox="1">
            <a:spLocks noGrp="1"/>
          </p:cNvSpPr>
          <p:nvPr>
            <p:ph type="title" idx="2"/>
          </p:nvPr>
        </p:nvSpPr>
        <p:spPr>
          <a:xfrm>
            <a:off x="3988950" y="1486553"/>
            <a:ext cx="1166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8</a:t>
            </a:r>
            <a:endParaRPr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754123" y="2624794"/>
            <a:ext cx="3982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TW" altLang="en-US" sz="40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影片及資料來源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7CB87B5-CB2E-0C69-236C-D0275EF38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50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7515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44;p36">
            <a:extLst>
              <a:ext uri="{FF2B5EF4-FFF2-40B4-BE49-F238E27FC236}">
                <a16:creationId xmlns:a16="http://schemas.microsoft.com/office/drawing/2014/main" id="{03A48E04-51B0-D0A1-0775-834049594A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5178" y="304618"/>
            <a:ext cx="1100794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影片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A0C11E1-5098-4246-C384-73D8D56E56D8}"/>
              </a:ext>
            </a:extLst>
          </p:cNvPr>
          <p:cNvSpPr txBox="1"/>
          <p:nvPr/>
        </p:nvSpPr>
        <p:spPr>
          <a:xfrm>
            <a:off x="691210" y="987368"/>
            <a:ext cx="709377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https://www.youtube.com/watch?v=Ua-8r6vL2uE&amp;ab_channel=%E5%95%BE%E5%95%BE%E9%9E%8B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https://www.youtube.com/watch?v=Fyrou6Bpx84&amp;ab_channel=%E6%9D%B1%E6%A3%AE%E6%96%B0%E8%81%9ECH51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https://youtu.be/5P2g2Q3qKcI</a:t>
            </a:r>
          </a:p>
          <a:p>
            <a:pPr algn="just">
              <a:buClr>
                <a:srgbClr val="CDBCA7"/>
              </a:buClr>
            </a:pPr>
            <a:endParaRPr lang="en-US" altLang="zh-TW" sz="1100" kern="1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buClr>
                <a:srgbClr val="CDBCA7"/>
              </a:buClr>
            </a:pPr>
            <a:endParaRPr lang="en-US" altLang="zh-TW" sz="1100" kern="1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BB42C23-FEEF-FF5A-E8C4-27712F0A3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BABFAB0-B29E-21A4-F8EB-3FE7C136D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602" y="2166612"/>
            <a:ext cx="1810796" cy="1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869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44;p36">
            <a:extLst>
              <a:ext uri="{FF2B5EF4-FFF2-40B4-BE49-F238E27FC236}">
                <a16:creationId xmlns:a16="http://schemas.microsoft.com/office/drawing/2014/main" id="{03A48E04-51B0-D0A1-0775-834049594A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5178" y="304618"/>
            <a:ext cx="1872580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資料來源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491EFEB-CDC8-1AB1-C70A-F973BDD28591}"/>
              </a:ext>
            </a:extLst>
          </p:cNvPr>
          <p:cNvSpPr txBox="1"/>
          <p:nvPr/>
        </p:nvSpPr>
        <p:spPr>
          <a:xfrm>
            <a:off x="691210" y="987368"/>
            <a:ext cx="709377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https://www.managertoday.com.tw/articles/view/2006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https://zgogo.tw/costco-skill/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https://zh.m.wikipedia.org/zh-tw/costco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https://www.logisticnet.com.tw/publicationArticle.asp?id=977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https://medium.com/chigyosha/content-marketing-strategy-costco-taiwan-668cc7d9eb56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https://www.bnext.com.tw/article/70777/2021-costco-annual-report-teardown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https://money.udn.com/money/story/5612/6442188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https://www.managertoday.com.tw/columns/view/51776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http://edu.secda.info/ntubn1025428/wp-content/uploads/2016/01/COSTCO.pdf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https://cf12.au.edu.tw/var/file/47/1047/img/7894.pdf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https://www.ithome.com.tw/news/115782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https://usstockinvesting.com/costcocost/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https://money.udn.com/money/story/5612/6442188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https://www.businesstoday.com.tw/article/category/154685/post/201907310040/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https://buzzorange.com/citiorange/2015/04/09/costco-salary/?fbclid=IwAR1EVjhj3_ooXsZ7DsMrM3jqlAcTnyFxGCUJP0K0nY6ulE-fGAzNVllxA4w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https://buzzorange.com/citiorange/2015/01/22/costcos-business-strategy/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https://news.ebc.net.tw/news/business/62041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https://www.logisticnet.com.tw/publicationArticle.asp?id=977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https://www.bnext.com.tw/article/64278/costco-acquire-taiwan-interest-operation-analyze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https://www.managertoday.com.tw/articles/view/54388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https://www.gvm.com.tw/article/60442</a:t>
            </a:r>
          </a:p>
          <a:p>
            <a:pPr algn="just">
              <a:buClr>
                <a:srgbClr val="CDBCA7"/>
              </a:buClr>
            </a:pPr>
            <a:endParaRPr lang="en-US" altLang="zh-TW" sz="1100" kern="1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buClr>
                <a:srgbClr val="CDBCA7"/>
              </a:buClr>
            </a:pPr>
            <a:endParaRPr lang="en-US" altLang="zh-TW" sz="1100" kern="1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E11D4A-0F7F-BF97-A8FB-B508A7B33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52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9445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44;p36">
            <a:extLst>
              <a:ext uri="{FF2B5EF4-FFF2-40B4-BE49-F238E27FC236}">
                <a16:creationId xmlns:a16="http://schemas.microsoft.com/office/drawing/2014/main" id="{03A48E04-51B0-D0A1-0775-834049594A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5178" y="304618"/>
            <a:ext cx="1872580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資料來源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491EFEB-CDC8-1AB1-C70A-F973BDD28591}"/>
              </a:ext>
            </a:extLst>
          </p:cNvPr>
          <p:cNvSpPr txBox="1"/>
          <p:nvPr/>
        </p:nvSpPr>
        <p:spPr>
          <a:xfrm>
            <a:off x="691210" y="987368"/>
            <a:ext cx="709377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https://www.logisticnet.com.tw/publicationArticle.asp?id=977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https://view.ctee.com.tw/business/11581.html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https://zh.m.wikipedia.org/zh-tw/%E5%A5%BD%E5%B8%82%E5%A4%9A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https://money.udn.com/money/story/5612/6482460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esg.businesstoday.com.tw/article/category/180696/post/202210140012/%E5%A5%B9%E6%8A%B1%E3%80%8C8%E5%B9%B4%E5%89%8D%E8%B2%B7%E7%9A%84%E5%8D%B0%E8%A1%A8%E6%A9%9F%E3%80%8D%E7%A1%AC%E8%A6%81%E9%80%80%EF%BC%8C%E7%90%86%E7%94%B1%E8%AE%93%E5%85%A8%E5%A0%B4%E5%82%BB%E7%9C%BC%EF%BC%81%E5%A5%BD%E5%B8%82%E5%A4%9A1%E8%88%89%E5%8B%95%E5%8F%8D%E6%93%8A%E2%80%A6%E9%80%80%E8%B2%A8%E5%95%86%E5%93%81%E5%8E%BB%E5%93%AA%E4%BA%86%EF%BC%9F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https://www.businesstoday.com.tw/article/category/80408/post/201501220053/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https://www.costco.com.tw/shop-by-brand-default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https://statementdog.com/analysis/COST/roe-roa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https://www.futunn.com/hk/stock/COST-US/key-indicators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https://money.udn.com/money/story/12926/6430959</a:t>
            </a:r>
          </a:p>
          <a:p>
            <a:pPr algn="just">
              <a:buClr>
                <a:srgbClr val="CDBCA7"/>
              </a:buClr>
            </a:pPr>
            <a:r>
              <a:rPr lang="en-US" altLang="zh-TW" sz="11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https://zh.m.wikipedia.org/zh-tw/%E5%A5%BD%E5%B8%82%E5%A4%9A</a:t>
            </a:r>
          </a:p>
          <a:p>
            <a:pPr algn="just">
              <a:buClr>
                <a:srgbClr val="CDBCA7"/>
              </a:buClr>
            </a:pPr>
            <a:endParaRPr lang="en-US" altLang="zh-TW" sz="1100" kern="1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buClr>
                <a:srgbClr val="CDBCA7"/>
              </a:buClr>
            </a:pPr>
            <a:endParaRPr lang="en-US" altLang="zh-TW" sz="1100" kern="1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>
              <a:buClr>
                <a:srgbClr val="CDBCA7"/>
              </a:buClr>
            </a:pPr>
            <a:endParaRPr lang="en-US" altLang="zh-TW" sz="1100" kern="1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14685D-9BE6-49CF-CF74-4B92AAAE5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53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4968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34;p32"/>
          <p:cNvSpPr txBox="1">
            <a:spLocks/>
          </p:cNvSpPr>
          <p:nvPr/>
        </p:nvSpPr>
        <p:spPr>
          <a:xfrm>
            <a:off x="1679757" y="1139295"/>
            <a:ext cx="5610276" cy="30468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80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erry Cream Soda" charset="0"/>
              </a:rPr>
              <a:t>The End.</a:t>
            </a:r>
            <a:endParaRPr lang="en-US" sz="80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erry Cream Soda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9A3761-7BD8-186A-8910-7B39A94F5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54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127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5">
            <a:extLst>
              <a:ext uri="{FF2B5EF4-FFF2-40B4-BE49-F238E27FC236}">
                <a16:creationId xmlns:a16="http://schemas.microsoft.com/office/drawing/2014/main" id="{05A8F8FF-868E-8B44-D22F-D2645AF10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700338"/>
            <a:ext cx="9144000" cy="365522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defTabSz="685800">
              <a:buClrTx/>
              <a:defRPr/>
            </a:pPr>
            <a:endParaRPr lang="en-IN" sz="135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83" name="Freeform 6">
            <a:extLst>
              <a:ext uri="{FF2B5EF4-FFF2-40B4-BE49-F238E27FC236}">
                <a16:creationId xmlns:a16="http://schemas.microsoft.com/office/drawing/2014/main" id="{86F304E5-9A86-CD09-B156-2AFB6D578683}"/>
              </a:ext>
            </a:extLst>
          </p:cNvPr>
          <p:cNvSpPr/>
          <p:nvPr/>
        </p:nvSpPr>
        <p:spPr bwMode="auto">
          <a:xfrm>
            <a:off x="824600" y="2694384"/>
            <a:ext cx="1314450" cy="369094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226BAB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284" name="Freeform 7">
            <a:extLst>
              <a:ext uri="{FF2B5EF4-FFF2-40B4-BE49-F238E27FC236}">
                <a16:creationId xmlns:a16="http://schemas.microsoft.com/office/drawing/2014/main" id="{2165C560-1630-6D4C-8A90-FB2057ADDEF1}"/>
              </a:ext>
            </a:extLst>
          </p:cNvPr>
          <p:cNvSpPr/>
          <p:nvPr/>
        </p:nvSpPr>
        <p:spPr bwMode="auto">
          <a:xfrm>
            <a:off x="2874012" y="2694384"/>
            <a:ext cx="1314450" cy="369094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2E927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285" name="Freeform 8">
            <a:extLst>
              <a:ext uri="{FF2B5EF4-FFF2-40B4-BE49-F238E27FC236}">
                <a16:creationId xmlns:a16="http://schemas.microsoft.com/office/drawing/2014/main" id="{9A71719A-A726-046F-EAA1-A99934BC2986}"/>
              </a:ext>
            </a:extLst>
          </p:cNvPr>
          <p:cNvSpPr/>
          <p:nvPr/>
        </p:nvSpPr>
        <p:spPr bwMode="auto">
          <a:xfrm>
            <a:off x="4998357" y="2694384"/>
            <a:ext cx="1314450" cy="369094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83AC3F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grpSp>
        <p:nvGrpSpPr>
          <p:cNvPr id="291" name="Group 4">
            <a:extLst>
              <a:ext uri="{FF2B5EF4-FFF2-40B4-BE49-F238E27FC236}">
                <a16:creationId xmlns:a16="http://schemas.microsoft.com/office/drawing/2014/main" id="{2C137F56-06BF-5031-10B2-03365DEE7EB0}"/>
              </a:ext>
            </a:extLst>
          </p:cNvPr>
          <p:cNvGrpSpPr/>
          <p:nvPr/>
        </p:nvGrpSpPr>
        <p:grpSpPr>
          <a:xfrm>
            <a:off x="5442461" y="3173016"/>
            <a:ext cx="414338" cy="354806"/>
            <a:chOff x="5270500" y="4230687"/>
            <a:chExt cx="552451" cy="473075"/>
          </a:xfrm>
          <a:solidFill>
            <a:srgbClr val="83AC3F"/>
          </a:solidFill>
        </p:grpSpPr>
        <p:sp>
          <p:nvSpPr>
            <p:cNvPr id="292" name="Freeform 38">
              <a:extLst>
                <a:ext uri="{FF2B5EF4-FFF2-40B4-BE49-F238E27FC236}">
                  <a16:creationId xmlns:a16="http://schemas.microsoft.com/office/drawing/2014/main" id="{5B25C077-E255-6A86-30C9-D8C12828D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4813" y="4230687"/>
              <a:ext cx="127000" cy="127000"/>
            </a:xfrm>
            <a:custGeom>
              <a:avLst/>
              <a:gdLst>
                <a:gd name="T0" fmla="*/ 34 w 34"/>
                <a:gd name="T1" fmla="*/ 17 h 34"/>
                <a:gd name="T2" fmla="*/ 17 w 34"/>
                <a:gd name="T3" fmla="*/ 34 h 34"/>
                <a:gd name="T4" fmla="*/ 0 w 34"/>
                <a:gd name="T5" fmla="*/ 17 h 34"/>
                <a:gd name="T6" fmla="*/ 17 w 34"/>
                <a:gd name="T7" fmla="*/ 0 h 34"/>
                <a:gd name="T8" fmla="*/ 34 w 34"/>
                <a:gd name="T9" fmla="*/ 17 h 34"/>
                <a:gd name="T10" fmla="*/ 34 w 34"/>
                <a:gd name="T11" fmla="*/ 17 h 34"/>
                <a:gd name="T12" fmla="*/ 34 w 34"/>
                <a:gd name="T1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4">
                  <a:moveTo>
                    <a:pt x="34" y="17"/>
                  </a:moveTo>
                  <a:cubicBezTo>
                    <a:pt x="34" y="26"/>
                    <a:pt x="26" y="34"/>
                    <a:pt x="17" y="34"/>
                  </a:cubicBezTo>
                  <a:cubicBezTo>
                    <a:pt x="8" y="34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4" y="8"/>
                    <a:pt x="34" y="17"/>
                  </a:cubicBezTo>
                  <a:close/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93" name="Freeform 39">
              <a:extLst>
                <a:ext uri="{FF2B5EF4-FFF2-40B4-BE49-F238E27FC236}">
                  <a16:creationId xmlns:a16="http://schemas.microsoft.com/office/drawing/2014/main" id="{2B5208B3-90C3-847C-5813-DDE9BA88E1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6375" y="4379912"/>
              <a:ext cx="528638" cy="323850"/>
            </a:xfrm>
            <a:custGeom>
              <a:avLst/>
              <a:gdLst>
                <a:gd name="T0" fmla="*/ 129 w 141"/>
                <a:gd name="T1" fmla="*/ 24 h 86"/>
                <a:gd name="T2" fmla="*/ 113 w 141"/>
                <a:gd name="T3" fmla="*/ 20 h 86"/>
                <a:gd name="T4" fmla="*/ 100 w 141"/>
                <a:gd name="T5" fmla="*/ 26 h 86"/>
                <a:gd name="T6" fmla="*/ 91 w 141"/>
                <a:gd name="T7" fmla="*/ 22 h 86"/>
                <a:gd name="T8" fmla="*/ 91 w 141"/>
                <a:gd name="T9" fmla="*/ 13 h 86"/>
                <a:gd name="T10" fmla="*/ 78 w 141"/>
                <a:gd name="T11" fmla="*/ 0 h 86"/>
                <a:gd name="T12" fmla="*/ 62 w 141"/>
                <a:gd name="T13" fmla="*/ 0 h 86"/>
                <a:gd name="T14" fmla="*/ 49 w 141"/>
                <a:gd name="T15" fmla="*/ 13 h 86"/>
                <a:gd name="T16" fmla="*/ 49 w 141"/>
                <a:gd name="T17" fmla="*/ 23 h 86"/>
                <a:gd name="T18" fmla="*/ 40 w 141"/>
                <a:gd name="T19" fmla="*/ 26 h 86"/>
                <a:gd name="T20" fmla="*/ 27 w 141"/>
                <a:gd name="T21" fmla="*/ 20 h 86"/>
                <a:gd name="T22" fmla="*/ 11 w 141"/>
                <a:gd name="T23" fmla="*/ 24 h 86"/>
                <a:gd name="T24" fmla="*/ 1 w 141"/>
                <a:gd name="T25" fmla="*/ 39 h 86"/>
                <a:gd name="T26" fmla="*/ 5 w 141"/>
                <a:gd name="T27" fmla="*/ 58 h 86"/>
                <a:gd name="T28" fmla="*/ 20 w 141"/>
                <a:gd name="T29" fmla="*/ 68 h 86"/>
                <a:gd name="T30" fmla="*/ 25 w 141"/>
                <a:gd name="T31" fmla="*/ 67 h 86"/>
                <a:gd name="T32" fmla="*/ 36 w 141"/>
                <a:gd name="T33" fmla="*/ 77 h 86"/>
                <a:gd name="T34" fmla="*/ 70 w 141"/>
                <a:gd name="T35" fmla="*/ 86 h 86"/>
                <a:gd name="T36" fmla="*/ 115 w 141"/>
                <a:gd name="T37" fmla="*/ 67 h 86"/>
                <a:gd name="T38" fmla="*/ 120 w 141"/>
                <a:gd name="T39" fmla="*/ 68 h 86"/>
                <a:gd name="T40" fmla="*/ 135 w 141"/>
                <a:gd name="T41" fmla="*/ 58 h 86"/>
                <a:gd name="T42" fmla="*/ 139 w 141"/>
                <a:gd name="T43" fmla="*/ 39 h 86"/>
                <a:gd name="T44" fmla="*/ 129 w 141"/>
                <a:gd name="T45" fmla="*/ 24 h 86"/>
                <a:gd name="T46" fmla="*/ 70 w 141"/>
                <a:gd name="T47" fmla="*/ 80 h 86"/>
                <a:gd name="T48" fmla="*/ 39 w 141"/>
                <a:gd name="T49" fmla="*/ 71 h 86"/>
                <a:gd name="T50" fmla="*/ 32 w 141"/>
                <a:gd name="T51" fmla="*/ 65 h 86"/>
                <a:gd name="T52" fmla="*/ 36 w 141"/>
                <a:gd name="T53" fmla="*/ 65 h 86"/>
                <a:gd name="T54" fmla="*/ 46 w 141"/>
                <a:gd name="T55" fmla="*/ 49 h 86"/>
                <a:gd name="T56" fmla="*/ 43 w 141"/>
                <a:gd name="T57" fmla="*/ 32 h 86"/>
                <a:gd name="T58" fmla="*/ 49 w 141"/>
                <a:gd name="T59" fmla="*/ 29 h 86"/>
                <a:gd name="T60" fmla="*/ 49 w 141"/>
                <a:gd name="T61" fmla="*/ 32 h 86"/>
                <a:gd name="T62" fmla="*/ 62 w 141"/>
                <a:gd name="T63" fmla="*/ 45 h 86"/>
                <a:gd name="T64" fmla="*/ 78 w 141"/>
                <a:gd name="T65" fmla="*/ 45 h 86"/>
                <a:gd name="T66" fmla="*/ 91 w 141"/>
                <a:gd name="T67" fmla="*/ 32 h 86"/>
                <a:gd name="T68" fmla="*/ 91 w 141"/>
                <a:gd name="T69" fmla="*/ 29 h 86"/>
                <a:gd name="T70" fmla="*/ 98 w 141"/>
                <a:gd name="T71" fmla="*/ 32 h 86"/>
                <a:gd name="T72" fmla="*/ 94 w 141"/>
                <a:gd name="T73" fmla="*/ 49 h 86"/>
                <a:gd name="T74" fmla="*/ 104 w 141"/>
                <a:gd name="T75" fmla="*/ 65 h 86"/>
                <a:gd name="T76" fmla="*/ 108 w 141"/>
                <a:gd name="T77" fmla="*/ 65 h 86"/>
                <a:gd name="T78" fmla="*/ 70 w 141"/>
                <a:gd name="T79" fmla="*/ 80 h 86"/>
                <a:gd name="T80" fmla="*/ 70 w 141"/>
                <a:gd name="T81" fmla="*/ 80 h 86"/>
                <a:gd name="T82" fmla="*/ 70 w 141"/>
                <a:gd name="T83" fmla="*/ 8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1" h="86">
                  <a:moveTo>
                    <a:pt x="129" y="24"/>
                  </a:moveTo>
                  <a:cubicBezTo>
                    <a:pt x="113" y="20"/>
                    <a:pt x="113" y="20"/>
                    <a:pt x="113" y="20"/>
                  </a:cubicBezTo>
                  <a:cubicBezTo>
                    <a:pt x="108" y="19"/>
                    <a:pt x="103" y="22"/>
                    <a:pt x="100" y="26"/>
                  </a:cubicBezTo>
                  <a:cubicBezTo>
                    <a:pt x="97" y="25"/>
                    <a:pt x="94" y="23"/>
                    <a:pt x="91" y="22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6"/>
                    <a:pt x="85" y="0"/>
                    <a:pt x="7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5" y="0"/>
                    <a:pt x="49" y="6"/>
                    <a:pt x="49" y="1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6" y="24"/>
                    <a:pt x="43" y="25"/>
                    <a:pt x="40" y="26"/>
                  </a:cubicBezTo>
                  <a:cubicBezTo>
                    <a:pt x="38" y="22"/>
                    <a:pt x="32" y="19"/>
                    <a:pt x="27" y="2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4" y="25"/>
                    <a:pt x="0" y="32"/>
                    <a:pt x="1" y="39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7" y="65"/>
                    <a:pt x="14" y="69"/>
                    <a:pt x="20" y="68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8" y="70"/>
                    <a:pt x="31" y="74"/>
                    <a:pt x="36" y="77"/>
                  </a:cubicBezTo>
                  <a:cubicBezTo>
                    <a:pt x="45" y="83"/>
                    <a:pt x="57" y="86"/>
                    <a:pt x="70" y="86"/>
                  </a:cubicBezTo>
                  <a:cubicBezTo>
                    <a:pt x="90" y="86"/>
                    <a:pt x="107" y="78"/>
                    <a:pt x="115" y="67"/>
                  </a:cubicBezTo>
                  <a:cubicBezTo>
                    <a:pt x="120" y="68"/>
                    <a:pt x="120" y="68"/>
                    <a:pt x="120" y="68"/>
                  </a:cubicBezTo>
                  <a:cubicBezTo>
                    <a:pt x="127" y="69"/>
                    <a:pt x="134" y="65"/>
                    <a:pt x="135" y="58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41" y="32"/>
                    <a:pt x="136" y="25"/>
                    <a:pt x="129" y="24"/>
                  </a:cubicBezTo>
                  <a:close/>
                  <a:moveTo>
                    <a:pt x="70" y="80"/>
                  </a:moveTo>
                  <a:cubicBezTo>
                    <a:pt x="58" y="80"/>
                    <a:pt x="48" y="77"/>
                    <a:pt x="39" y="71"/>
                  </a:cubicBezTo>
                  <a:cubicBezTo>
                    <a:pt x="37" y="70"/>
                    <a:pt x="34" y="67"/>
                    <a:pt x="32" y="65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43" y="63"/>
                    <a:pt x="48" y="56"/>
                    <a:pt x="46" y="49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5" y="31"/>
                    <a:pt x="47" y="30"/>
                    <a:pt x="49" y="29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9" y="40"/>
                    <a:pt x="55" y="45"/>
                    <a:pt x="62" y="45"/>
                  </a:cubicBezTo>
                  <a:cubicBezTo>
                    <a:pt x="78" y="45"/>
                    <a:pt x="78" y="45"/>
                    <a:pt x="78" y="45"/>
                  </a:cubicBezTo>
                  <a:cubicBezTo>
                    <a:pt x="85" y="45"/>
                    <a:pt x="91" y="40"/>
                    <a:pt x="91" y="32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3" y="30"/>
                    <a:pt x="96" y="31"/>
                    <a:pt x="98" y="32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3" y="56"/>
                    <a:pt x="97" y="63"/>
                    <a:pt x="104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1" y="74"/>
                    <a:pt x="87" y="80"/>
                    <a:pt x="70" y="80"/>
                  </a:cubicBezTo>
                  <a:close/>
                  <a:moveTo>
                    <a:pt x="70" y="80"/>
                  </a:moveTo>
                  <a:cubicBezTo>
                    <a:pt x="70" y="80"/>
                    <a:pt x="70" y="80"/>
                    <a:pt x="70" y="8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94" name="Freeform 40">
              <a:extLst>
                <a:ext uri="{FF2B5EF4-FFF2-40B4-BE49-F238E27FC236}">
                  <a16:creationId xmlns:a16="http://schemas.microsoft.com/office/drawing/2014/main" id="{0E8381F2-8D6E-3561-928E-33179A3AC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4363" y="4313237"/>
              <a:ext cx="128588" cy="127000"/>
            </a:xfrm>
            <a:custGeom>
              <a:avLst/>
              <a:gdLst>
                <a:gd name="T0" fmla="*/ 34 w 34"/>
                <a:gd name="T1" fmla="*/ 17 h 34"/>
                <a:gd name="T2" fmla="*/ 17 w 34"/>
                <a:gd name="T3" fmla="*/ 34 h 34"/>
                <a:gd name="T4" fmla="*/ 0 w 34"/>
                <a:gd name="T5" fmla="*/ 17 h 34"/>
                <a:gd name="T6" fmla="*/ 17 w 34"/>
                <a:gd name="T7" fmla="*/ 0 h 34"/>
                <a:gd name="T8" fmla="*/ 34 w 34"/>
                <a:gd name="T9" fmla="*/ 17 h 34"/>
                <a:gd name="T10" fmla="*/ 34 w 34"/>
                <a:gd name="T11" fmla="*/ 17 h 34"/>
                <a:gd name="T12" fmla="*/ 34 w 34"/>
                <a:gd name="T1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4">
                  <a:moveTo>
                    <a:pt x="34" y="17"/>
                  </a:moveTo>
                  <a:cubicBezTo>
                    <a:pt x="34" y="27"/>
                    <a:pt x="26" y="34"/>
                    <a:pt x="17" y="34"/>
                  </a:cubicBezTo>
                  <a:cubicBezTo>
                    <a:pt x="7" y="34"/>
                    <a:pt x="0" y="2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26" y="0"/>
                    <a:pt x="34" y="8"/>
                    <a:pt x="34" y="17"/>
                  </a:cubicBezTo>
                  <a:close/>
                  <a:moveTo>
                    <a:pt x="34" y="17"/>
                  </a:moveTo>
                  <a:cubicBezTo>
                    <a:pt x="34" y="17"/>
                    <a:pt x="34" y="17"/>
                    <a:pt x="34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95" name="Freeform 41">
              <a:extLst>
                <a:ext uri="{FF2B5EF4-FFF2-40B4-BE49-F238E27FC236}">
                  <a16:creationId xmlns:a16="http://schemas.microsoft.com/office/drawing/2014/main" id="{56180B55-53AC-4D3B-D878-0A793A2C57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0500" y="4308475"/>
              <a:ext cx="139700" cy="139700"/>
            </a:xfrm>
            <a:custGeom>
              <a:avLst/>
              <a:gdLst>
                <a:gd name="T0" fmla="*/ 22 w 37"/>
                <a:gd name="T1" fmla="*/ 35 h 37"/>
                <a:gd name="T2" fmla="*/ 35 w 37"/>
                <a:gd name="T3" fmla="*/ 15 h 37"/>
                <a:gd name="T4" fmla="*/ 15 w 37"/>
                <a:gd name="T5" fmla="*/ 2 h 37"/>
                <a:gd name="T6" fmla="*/ 2 w 37"/>
                <a:gd name="T7" fmla="*/ 22 h 37"/>
                <a:gd name="T8" fmla="*/ 22 w 37"/>
                <a:gd name="T9" fmla="*/ 35 h 37"/>
                <a:gd name="T10" fmla="*/ 22 w 37"/>
                <a:gd name="T11" fmla="*/ 35 h 37"/>
                <a:gd name="T12" fmla="*/ 22 w 37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7">
                  <a:moveTo>
                    <a:pt x="22" y="35"/>
                  </a:moveTo>
                  <a:cubicBezTo>
                    <a:pt x="31" y="33"/>
                    <a:pt x="37" y="24"/>
                    <a:pt x="35" y="15"/>
                  </a:cubicBezTo>
                  <a:cubicBezTo>
                    <a:pt x="33" y="6"/>
                    <a:pt x="24" y="0"/>
                    <a:pt x="15" y="2"/>
                  </a:cubicBezTo>
                  <a:cubicBezTo>
                    <a:pt x="6" y="4"/>
                    <a:pt x="0" y="13"/>
                    <a:pt x="2" y="22"/>
                  </a:cubicBezTo>
                  <a:cubicBezTo>
                    <a:pt x="4" y="31"/>
                    <a:pt x="13" y="37"/>
                    <a:pt x="22" y="35"/>
                  </a:cubicBezTo>
                  <a:close/>
                  <a:moveTo>
                    <a:pt x="22" y="35"/>
                  </a:moveTo>
                  <a:cubicBezTo>
                    <a:pt x="22" y="35"/>
                    <a:pt x="22" y="35"/>
                    <a:pt x="22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grpSp>
        <p:nvGrpSpPr>
          <p:cNvPr id="297" name="Group 3">
            <a:extLst>
              <a:ext uri="{FF2B5EF4-FFF2-40B4-BE49-F238E27FC236}">
                <a16:creationId xmlns:a16="http://schemas.microsoft.com/office/drawing/2014/main" id="{8A831A59-437A-5924-2840-9DFC177D3D1A}"/>
              </a:ext>
            </a:extLst>
          </p:cNvPr>
          <p:cNvGrpSpPr/>
          <p:nvPr/>
        </p:nvGrpSpPr>
        <p:grpSpPr>
          <a:xfrm>
            <a:off x="3369312" y="2246710"/>
            <a:ext cx="321470" cy="328613"/>
            <a:chOff x="3686175" y="2995612"/>
            <a:chExt cx="428626" cy="438151"/>
          </a:xfrm>
          <a:solidFill>
            <a:srgbClr val="2E9273"/>
          </a:solidFill>
        </p:grpSpPr>
        <p:sp>
          <p:nvSpPr>
            <p:cNvPr id="298" name="Freeform 43">
              <a:extLst>
                <a:ext uri="{FF2B5EF4-FFF2-40B4-BE49-F238E27FC236}">
                  <a16:creationId xmlns:a16="http://schemas.microsoft.com/office/drawing/2014/main" id="{D1E86F5B-DD38-3FC3-ED92-C6B3E03EA3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9863" y="2995612"/>
              <a:ext cx="134938" cy="123825"/>
            </a:xfrm>
            <a:custGeom>
              <a:avLst/>
              <a:gdLst>
                <a:gd name="T0" fmla="*/ 26 w 36"/>
                <a:gd name="T1" fmla="*/ 6 h 33"/>
                <a:gd name="T2" fmla="*/ 0 w 36"/>
                <a:gd name="T3" fmla="*/ 10 h 33"/>
                <a:gd name="T4" fmla="*/ 30 w 36"/>
                <a:gd name="T5" fmla="*/ 33 h 33"/>
                <a:gd name="T6" fmla="*/ 26 w 36"/>
                <a:gd name="T7" fmla="*/ 6 h 33"/>
                <a:gd name="T8" fmla="*/ 26 w 36"/>
                <a:gd name="T9" fmla="*/ 6 h 33"/>
                <a:gd name="T10" fmla="*/ 26 w 36"/>
                <a:gd name="T11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3">
                  <a:moveTo>
                    <a:pt x="26" y="6"/>
                  </a:moveTo>
                  <a:cubicBezTo>
                    <a:pt x="18" y="0"/>
                    <a:pt x="6" y="2"/>
                    <a:pt x="0" y="10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6" y="24"/>
                    <a:pt x="34" y="13"/>
                    <a:pt x="26" y="6"/>
                  </a:cubicBezTo>
                  <a:close/>
                  <a:moveTo>
                    <a:pt x="26" y="6"/>
                  </a:moveTo>
                  <a:cubicBezTo>
                    <a:pt x="26" y="6"/>
                    <a:pt x="26" y="6"/>
                    <a:pt x="26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299" name="Freeform 44">
              <a:extLst>
                <a:ext uri="{FF2B5EF4-FFF2-40B4-BE49-F238E27FC236}">
                  <a16:creationId xmlns:a16="http://schemas.microsoft.com/office/drawing/2014/main" id="{E44AD2F2-0DE7-B62D-FBBB-FDE2706A2A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6175" y="2995612"/>
              <a:ext cx="134938" cy="123825"/>
            </a:xfrm>
            <a:custGeom>
              <a:avLst/>
              <a:gdLst>
                <a:gd name="T0" fmla="*/ 10 w 36"/>
                <a:gd name="T1" fmla="*/ 6 h 33"/>
                <a:gd name="T2" fmla="*/ 7 w 36"/>
                <a:gd name="T3" fmla="*/ 33 h 33"/>
                <a:gd name="T4" fmla="*/ 36 w 36"/>
                <a:gd name="T5" fmla="*/ 10 h 33"/>
                <a:gd name="T6" fmla="*/ 10 w 36"/>
                <a:gd name="T7" fmla="*/ 6 h 33"/>
                <a:gd name="T8" fmla="*/ 10 w 36"/>
                <a:gd name="T9" fmla="*/ 6 h 33"/>
                <a:gd name="T10" fmla="*/ 10 w 36"/>
                <a:gd name="T11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3">
                  <a:moveTo>
                    <a:pt x="10" y="6"/>
                  </a:moveTo>
                  <a:cubicBezTo>
                    <a:pt x="2" y="13"/>
                    <a:pt x="0" y="24"/>
                    <a:pt x="7" y="33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0" y="2"/>
                    <a:pt x="18" y="0"/>
                    <a:pt x="10" y="6"/>
                  </a:cubicBezTo>
                  <a:close/>
                  <a:moveTo>
                    <a:pt x="10" y="6"/>
                  </a:moveTo>
                  <a:cubicBezTo>
                    <a:pt x="10" y="6"/>
                    <a:pt x="10" y="6"/>
                    <a:pt x="10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0" name="Freeform 45">
              <a:extLst>
                <a:ext uri="{FF2B5EF4-FFF2-40B4-BE49-F238E27FC236}">
                  <a16:creationId xmlns:a16="http://schemas.microsoft.com/office/drawing/2014/main" id="{43800F57-CE0A-6B0A-4CD1-267344EB91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3163" y="3044825"/>
              <a:ext cx="379413" cy="377825"/>
            </a:xfrm>
            <a:custGeom>
              <a:avLst/>
              <a:gdLst>
                <a:gd name="T0" fmla="*/ 51 w 101"/>
                <a:gd name="T1" fmla="*/ 0 h 101"/>
                <a:gd name="T2" fmla="*/ 0 w 101"/>
                <a:gd name="T3" fmla="*/ 50 h 101"/>
                <a:gd name="T4" fmla="*/ 51 w 101"/>
                <a:gd name="T5" fmla="*/ 101 h 101"/>
                <a:gd name="T6" fmla="*/ 101 w 101"/>
                <a:gd name="T7" fmla="*/ 50 h 101"/>
                <a:gd name="T8" fmla="*/ 51 w 101"/>
                <a:gd name="T9" fmla="*/ 0 h 101"/>
                <a:gd name="T10" fmla="*/ 51 w 101"/>
                <a:gd name="T11" fmla="*/ 57 h 101"/>
                <a:gd name="T12" fmla="*/ 49 w 101"/>
                <a:gd name="T13" fmla="*/ 56 h 101"/>
                <a:gd name="T14" fmla="*/ 23 w 101"/>
                <a:gd name="T15" fmla="*/ 71 h 101"/>
                <a:gd name="T16" fmla="*/ 45 w 101"/>
                <a:gd name="T17" fmla="*/ 53 h 101"/>
                <a:gd name="T18" fmla="*/ 44 w 101"/>
                <a:gd name="T19" fmla="*/ 50 h 101"/>
                <a:gd name="T20" fmla="*/ 49 w 101"/>
                <a:gd name="T21" fmla="*/ 44 h 101"/>
                <a:gd name="T22" fmla="*/ 53 w 101"/>
                <a:gd name="T23" fmla="*/ 10 h 101"/>
                <a:gd name="T24" fmla="*/ 55 w 101"/>
                <a:gd name="T25" fmla="*/ 45 h 101"/>
                <a:gd name="T26" fmla="*/ 57 w 101"/>
                <a:gd name="T27" fmla="*/ 50 h 101"/>
                <a:gd name="T28" fmla="*/ 51 w 101"/>
                <a:gd name="T29" fmla="*/ 57 h 101"/>
                <a:gd name="T30" fmla="*/ 51 w 101"/>
                <a:gd name="T31" fmla="*/ 57 h 101"/>
                <a:gd name="T32" fmla="*/ 51 w 101"/>
                <a:gd name="T33" fmla="*/ 5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101">
                  <a:moveTo>
                    <a:pt x="51" y="0"/>
                  </a:moveTo>
                  <a:cubicBezTo>
                    <a:pt x="23" y="0"/>
                    <a:pt x="0" y="22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79" y="101"/>
                    <a:pt x="101" y="78"/>
                    <a:pt x="101" y="50"/>
                  </a:cubicBezTo>
                  <a:cubicBezTo>
                    <a:pt x="101" y="22"/>
                    <a:pt x="79" y="0"/>
                    <a:pt x="51" y="0"/>
                  </a:cubicBezTo>
                  <a:close/>
                  <a:moveTo>
                    <a:pt x="51" y="57"/>
                  </a:moveTo>
                  <a:cubicBezTo>
                    <a:pt x="50" y="57"/>
                    <a:pt x="49" y="57"/>
                    <a:pt x="49" y="56"/>
                  </a:cubicBezTo>
                  <a:cubicBezTo>
                    <a:pt x="23" y="71"/>
                    <a:pt x="23" y="71"/>
                    <a:pt x="23" y="71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4" y="52"/>
                    <a:pt x="44" y="51"/>
                    <a:pt x="44" y="50"/>
                  </a:cubicBezTo>
                  <a:cubicBezTo>
                    <a:pt x="44" y="47"/>
                    <a:pt x="46" y="45"/>
                    <a:pt x="49" y="44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7"/>
                    <a:pt x="57" y="48"/>
                    <a:pt x="57" y="50"/>
                  </a:cubicBezTo>
                  <a:cubicBezTo>
                    <a:pt x="57" y="54"/>
                    <a:pt x="54" y="57"/>
                    <a:pt x="51" y="57"/>
                  </a:cubicBezTo>
                  <a:close/>
                  <a:moveTo>
                    <a:pt x="51" y="57"/>
                  </a:moveTo>
                  <a:cubicBezTo>
                    <a:pt x="51" y="57"/>
                    <a:pt x="51" y="57"/>
                    <a:pt x="51" y="5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1" name="Freeform 46">
              <a:extLst>
                <a:ext uri="{FF2B5EF4-FFF2-40B4-BE49-F238E27FC236}">
                  <a16:creationId xmlns:a16="http://schemas.microsoft.com/office/drawing/2014/main" id="{30AC073A-D698-AABF-1B99-0B1CFCB3BC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3200" y="3378200"/>
              <a:ext cx="63500" cy="55563"/>
            </a:xfrm>
            <a:custGeom>
              <a:avLst/>
              <a:gdLst>
                <a:gd name="T0" fmla="*/ 0 w 17"/>
                <a:gd name="T1" fmla="*/ 7 h 15"/>
                <a:gd name="T2" fmla="*/ 5 w 17"/>
                <a:gd name="T3" fmla="*/ 15 h 15"/>
                <a:gd name="T4" fmla="*/ 17 w 17"/>
                <a:gd name="T5" fmla="*/ 15 h 15"/>
                <a:gd name="T6" fmla="*/ 8 w 17"/>
                <a:gd name="T7" fmla="*/ 0 h 15"/>
                <a:gd name="T8" fmla="*/ 0 w 17"/>
                <a:gd name="T9" fmla="*/ 7 h 15"/>
                <a:gd name="T10" fmla="*/ 0 w 17"/>
                <a:gd name="T11" fmla="*/ 7 h 15"/>
                <a:gd name="T12" fmla="*/ 0 w 17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5">
                  <a:moveTo>
                    <a:pt x="0" y="7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3"/>
                    <a:pt x="3" y="5"/>
                    <a:pt x="0" y="7"/>
                  </a:cubicBezTo>
                  <a:close/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2" name="Freeform 47">
              <a:extLst>
                <a:ext uri="{FF2B5EF4-FFF2-40B4-BE49-F238E27FC236}">
                  <a16:creationId xmlns:a16="http://schemas.microsoft.com/office/drawing/2014/main" id="{3F660BF7-BD7D-D190-AE3C-143A33ABB7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7450" y="3378200"/>
              <a:ext cx="60325" cy="55563"/>
            </a:xfrm>
            <a:custGeom>
              <a:avLst/>
              <a:gdLst>
                <a:gd name="T0" fmla="*/ 0 w 16"/>
                <a:gd name="T1" fmla="*/ 15 h 15"/>
                <a:gd name="T2" fmla="*/ 12 w 16"/>
                <a:gd name="T3" fmla="*/ 15 h 15"/>
                <a:gd name="T4" fmla="*/ 16 w 16"/>
                <a:gd name="T5" fmla="*/ 6 h 15"/>
                <a:gd name="T6" fmla="*/ 8 w 16"/>
                <a:gd name="T7" fmla="*/ 0 h 15"/>
                <a:gd name="T8" fmla="*/ 0 w 16"/>
                <a:gd name="T9" fmla="*/ 15 h 15"/>
                <a:gd name="T10" fmla="*/ 0 w 16"/>
                <a:gd name="T11" fmla="*/ 15 h 15"/>
                <a:gd name="T12" fmla="*/ 0 w 16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5">
                  <a:moveTo>
                    <a:pt x="0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4"/>
                    <a:pt x="11" y="2"/>
                    <a:pt x="8" y="0"/>
                  </a:cubicBezTo>
                  <a:lnTo>
                    <a:pt x="0" y="15"/>
                  </a:lnTo>
                  <a:close/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grpSp>
        <p:nvGrpSpPr>
          <p:cNvPr id="303" name="Group 1">
            <a:extLst>
              <a:ext uri="{FF2B5EF4-FFF2-40B4-BE49-F238E27FC236}">
                <a16:creationId xmlns:a16="http://schemas.microsoft.com/office/drawing/2014/main" id="{A5CD5BD2-4877-7A04-047E-0CFFECB27FF6}"/>
              </a:ext>
            </a:extLst>
          </p:cNvPr>
          <p:cNvGrpSpPr/>
          <p:nvPr/>
        </p:nvGrpSpPr>
        <p:grpSpPr>
          <a:xfrm>
            <a:off x="7488109" y="2224087"/>
            <a:ext cx="345282" cy="357188"/>
            <a:chOff x="6975475" y="2965450"/>
            <a:chExt cx="460376" cy="476250"/>
          </a:xfrm>
          <a:solidFill>
            <a:srgbClr val="EE852A"/>
          </a:solidFill>
        </p:grpSpPr>
        <p:sp>
          <p:nvSpPr>
            <p:cNvPr id="304" name="Freeform 48">
              <a:extLst>
                <a:ext uri="{FF2B5EF4-FFF2-40B4-BE49-F238E27FC236}">
                  <a16:creationId xmlns:a16="http://schemas.microsoft.com/office/drawing/2014/main" id="{FD27A9AE-1B07-73EA-D676-D6E2571934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4563" y="3086100"/>
              <a:ext cx="141288" cy="138113"/>
            </a:xfrm>
            <a:custGeom>
              <a:avLst/>
              <a:gdLst>
                <a:gd name="T0" fmla="*/ 33 w 38"/>
                <a:gd name="T1" fmla="*/ 8 h 37"/>
                <a:gd name="T2" fmla="*/ 31 w 38"/>
                <a:gd name="T3" fmla="*/ 9 h 37"/>
                <a:gd name="T4" fmla="*/ 28 w 38"/>
                <a:gd name="T5" fmla="*/ 6 h 37"/>
                <a:gd name="T6" fmla="*/ 29 w 38"/>
                <a:gd name="T7" fmla="*/ 4 h 37"/>
                <a:gd name="T8" fmla="*/ 28 w 38"/>
                <a:gd name="T9" fmla="*/ 2 h 37"/>
                <a:gd name="T10" fmla="*/ 24 w 38"/>
                <a:gd name="T11" fmla="*/ 0 h 37"/>
                <a:gd name="T12" fmla="*/ 22 w 38"/>
                <a:gd name="T13" fmla="*/ 1 h 37"/>
                <a:gd name="T14" fmla="*/ 21 w 38"/>
                <a:gd name="T15" fmla="*/ 3 h 37"/>
                <a:gd name="T16" fmla="*/ 17 w 38"/>
                <a:gd name="T17" fmla="*/ 3 h 37"/>
                <a:gd name="T18" fmla="*/ 15 w 38"/>
                <a:gd name="T19" fmla="*/ 1 h 37"/>
                <a:gd name="T20" fmla="*/ 13 w 38"/>
                <a:gd name="T21" fmla="*/ 0 h 37"/>
                <a:gd name="T22" fmla="*/ 9 w 38"/>
                <a:gd name="T23" fmla="*/ 2 h 37"/>
                <a:gd name="T24" fmla="*/ 8 w 38"/>
                <a:gd name="T25" fmla="*/ 4 h 37"/>
                <a:gd name="T26" fmla="*/ 9 w 38"/>
                <a:gd name="T27" fmla="*/ 6 h 37"/>
                <a:gd name="T28" fmla="*/ 6 w 38"/>
                <a:gd name="T29" fmla="*/ 9 h 37"/>
                <a:gd name="T30" fmla="*/ 4 w 38"/>
                <a:gd name="T31" fmla="*/ 8 h 37"/>
                <a:gd name="T32" fmla="*/ 2 w 38"/>
                <a:gd name="T33" fmla="*/ 9 h 37"/>
                <a:gd name="T34" fmla="*/ 0 w 38"/>
                <a:gd name="T35" fmla="*/ 13 h 37"/>
                <a:gd name="T36" fmla="*/ 1 w 38"/>
                <a:gd name="T37" fmla="*/ 15 h 37"/>
                <a:gd name="T38" fmla="*/ 4 w 38"/>
                <a:gd name="T39" fmla="*/ 16 h 37"/>
                <a:gd name="T40" fmla="*/ 4 w 38"/>
                <a:gd name="T41" fmla="*/ 21 h 37"/>
                <a:gd name="T42" fmla="*/ 1 w 38"/>
                <a:gd name="T43" fmla="*/ 22 h 37"/>
                <a:gd name="T44" fmla="*/ 0 w 38"/>
                <a:gd name="T45" fmla="*/ 24 h 37"/>
                <a:gd name="T46" fmla="*/ 2 w 38"/>
                <a:gd name="T47" fmla="*/ 28 h 37"/>
                <a:gd name="T48" fmla="*/ 4 w 38"/>
                <a:gd name="T49" fmla="*/ 29 h 37"/>
                <a:gd name="T50" fmla="*/ 6 w 38"/>
                <a:gd name="T51" fmla="*/ 28 h 37"/>
                <a:gd name="T52" fmla="*/ 9 w 38"/>
                <a:gd name="T53" fmla="*/ 31 h 37"/>
                <a:gd name="T54" fmla="*/ 8 w 38"/>
                <a:gd name="T55" fmla="*/ 33 h 37"/>
                <a:gd name="T56" fmla="*/ 9 w 38"/>
                <a:gd name="T57" fmla="*/ 35 h 37"/>
                <a:gd name="T58" fmla="*/ 13 w 38"/>
                <a:gd name="T59" fmla="*/ 37 h 37"/>
                <a:gd name="T60" fmla="*/ 15 w 38"/>
                <a:gd name="T61" fmla="*/ 36 h 37"/>
                <a:gd name="T62" fmla="*/ 17 w 38"/>
                <a:gd name="T63" fmla="*/ 34 h 37"/>
                <a:gd name="T64" fmla="*/ 21 w 38"/>
                <a:gd name="T65" fmla="*/ 34 h 37"/>
                <a:gd name="T66" fmla="*/ 22 w 38"/>
                <a:gd name="T67" fmla="*/ 36 h 37"/>
                <a:gd name="T68" fmla="*/ 24 w 38"/>
                <a:gd name="T69" fmla="*/ 37 h 37"/>
                <a:gd name="T70" fmla="*/ 28 w 38"/>
                <a:gd name="T71" fmla="*/ 35 h 37"/>
                <a:gd name="T72" fmla="*/ 29 w 38"/>
                <a:gd name="T73" fmla="*/ 33 h 37"/>
                <a:gd name="T74" fmla="*/ 28 w 38"/>
                <a:gd name="T75" fmla="*/ 31 h 37"/>
                <a:gd name="T76" fmla="*/ 31 w 38"/>
                <a:gd name="T77" fmla="*/ 28 h 37"/>
                <a:gd name="T78" fmla="*/ 33 w 38"/>
                <a:gd name="T79" fmla="*/ 29 h 37"/>
                <a:gd name="T80" fmla="*/ 35 w 38"/>
                <a:gd name="T81" fmla="*/ 28 h 37"/>
                <a:gd name="T82" fmla="*/ 37 w 38"/>
                <a:gd name="T83" fmla="*/ 24 h 37"/>
                <a:gd name="T84" fmla="*/ 36 w 38"/>
                <a:gd name="T85" fmla="*/ 22 h 37"/>
                <a:gd name="T86" fmla="*/ 34 w 38"/>
                <a:gd name="T87" fmla="*/ 21 h 37"/>
                <a:gd name="T88" fmla="*/ 34 w 38"/>
                <a:gd name="T89" fmla="*/ 16 h 37"/>
                <a:gd name="T90" fmla="*/ 36 w 38"/>
                <a:gd name="T91" fmla="*/ 15 h 37"/>
                <a:gd name="T92" fmla="*/ 37 w 38"/>
                <a:gd name="T93" fmla="*/ 13 h 37"/>
                <a:gd name="T94" fmla="*/ 35 w 38"/>
                <a:gd name="T95" fmla="*/ 9 h 37"/>
                <a:gd name="T96" fmla="*/ 33 w 38"/>
                <a:gd name="T97" fmla="*/ 8 h 37"/>
                <a:gd name="T98" fmla="*/ 22 w 38"/>
                <a:gd name="T99" fmla="*/ 25 h 37"/>
                <a:gd name="T100" fmla="*/ 12 w 38"/>
                <a:gd name="T101" fmla="*/ 21 h 37"/>
                <a:gd name="T102" fmla="*/ 16 w 38"/>
                <a:gd name="T103" fmla="*/ 11 h 37"/>
                <a:gd name="T104" fmla="*/ 26 w 38"/>
                <a:gd name="T105" fmla="*/ 15 h 37"/>
                <a:gd name="T106" fmla="*/ 22 w 38"/>
                <a:gd name="T107" fmla="*/ 25 h 37"/>
                <a:gd name="T108" fmla="*/ 22 w 38"/>
                <a:gd name="T109" fmla="*/ 25 h 37"/>
                <a:gd name="T110" fmla="*/ 22 w 38"/>
                <a:gd name="T111" fmla="*/ 2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" h="37">
                  <a:moveTo>
                    <a:pt x="33" y="8"/>
                  </a:moveTo>
                  <a:cubicBezTo>
                    <a:pt x="31" y="9"/>
                    <a:pt x="31" y="9"/>
                    <a:pt x="31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2" y="0"/>
                    <a:pt x="22" y="1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8" y="3"/>
                    <a:pt x="17" y="3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3"/>
                    <a:pt x="8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7"/>
                    <a:pt x="7" y="8"/>
                    <a:pt x="6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2" y="8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5"/>
                    <a:pt x="1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8"/>
                    <a:pt x="3" y="19"/>
                    <a:pt x="4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3"/>
                    <a:pt x="0" y="24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9"/>
                    <a:pt x="3" y="29"/>
                    <a:pt x="4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29"/>
                    <a:pt x="8" y="30"/>
                    <a:pt x="9" y="31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4"/>
                    <a:pt x="8" y="35"/>
                    <a:pt x="9" y="35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7"/>
                    <a:pt x="15" y="37"/>
                    <a:pt x="15" y="3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9" y="34"/>
                    <a:pt x="21" y="34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7"/>
                    <a:pt x="23" y="37"/>
                    <a:pt x="24" y="37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4"/>
                    <a:pt x="29" y="33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9" y="30"/>
                    <a:pt x="30" y="29"/>
                    <a:pt x="31" y="28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4" y="29"/>
                    <a:pt x="35" y="29"/>
                    <a:pt x="35" y="28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8" y="23"/>
                    <a:pt x="37" y="22"/>
                    <a:pt x="36" y="22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19"/>
                    <a:pt x="34" y="18"/>
                    <a:pt x="34" y="16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7" y="15"/>
                    <a:pt x="38" y="14"/>
                    <a:pt x="37" y="13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8"/>
                    <a:pt x="34" y="8"/>
                    <a:pt x="33" y="8"/>
                  </a:cubicBezTo>
                  <a:close/>
                  <a:moveTo>
                    <a:pt x="22" y="25"/>
                  </a:moveTo>
                  <a:cubicBezTo>
                    <a:pt x="18" y="27"/>
                    <a:pt x="13" y="25"/>
                    <a:pt x="12" y="21"/>
                  </a:cubicBezTo>
                  <a:cubicBezTo>
                    <a:pt x="10" y="17"/>
                    <a:pt x="12" y="13"/>
                    <a:pt x="16" y="11"/>
                  </a:cubicBezTo>
                  <a:cubicBezTo>
                    <a:pt x="20" y="10"/>
                    <a:pt x="24" y="12"/>
                    <a:pt x="26" y="15"/>
                  </a:cubicBezTo>
                  <a:cubicBezTo>
                    <a:pt x="27" y="19"/>
                    <a:pt x="26" y="24"/>
                    <a:pt x="22" y="25"/>
                  </a:cubicBezTo>
                  <a:close/>
                  <a:moveTo>
                    <a:pt x="22" y="25"/>
                  </a:moveTo>
                  <a:cubicBezTo>
                    <a:pt x="22" y="25"/>
                    <a:pt x="22" y="25"/>
                    <a:pt x="22" y="2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5" name="Freeform 49">
              <a:extLst>
                <a:ext uri="{FF2B5EF4-FFF2-40B4-BE49-F238E27FC236}">
                  <a16:creationId xmlns:a16="http://schemas.microsoft.com/office/drawing/2014/main" id="{79989CE5-68D4-CD17-2B4E-9DA9228B09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13588" y="2965450"/>
              <a:ext cx="258763" cy="476250"/>
            </a:xfrm>
            <a:custGeom>
              <a:avLst/>
              <a:gdLst>
                <a:gd name="T0" fmla="*/ 63 w 69"/>
                <a:gd name="T1" fmla="*/ 73 h 127"/>
                <a:gd name="T2" fmla="*/ 63 w 69"/>
                <a:gd name="T3" fmla="*/ 107 h 127"/>
                <a:gd name="T4" fmla="*/ 7 w 69"/>
                <a:gd name="T5" fmla="*/ 107 h 127"/>
                <a:gd name="T6" fmla="*/ 7 w 69"/>
                <a:gd name="T7" fmla="*/ 21 h 127"/>
                <a:gd name="T8" fmla="*/ 63 w 69"/>
                <a:gd name="T9" fmla="*/ 21 h 127"/>
                <a:gd name="T10" fmla="*/ 63 w 69"/>
                <a:gd name="T11" fmla="*/ 28 h 127"/>
                <a:gd name="T12" fmla="*/ 69 w 69"/>
                <a:gd name="T13" fmla="*/ 28 h 127"/>
                <a:gd name="T14" fmla="*/ 69 w 69"/>
                <a:gd name="T15" fmla="*/ 10 h 127"/>
                <a:gd name="T16" fmla="*/ 59 w 69"/>
                <a:gd name="T17" fmla="*/ 0 h 127"/>
                <a:gd name="T18" fmla="*/ 11 w 69"/>
                <a:gd name="T19" fmla="*/ 0 h 127"/>
                <a:gd name="T20" fmla="*/ 0 w 69"/>
                <a:gd name="T21" fmla="*/ 10 h 127"/>
                <a:gd name="T22" fmla="*/ 0 w 69"/>
                <a:gd name="T23" fmla="*/ 117 h 127"/>
                <a:gd name="T24" fmla="*/ 11 w 69"/>
                <a:gd name="T25" fmla="*/ 127 h 127"/>
                <a:gd name="T26" fmla="*/ 59 w 69"/>
                <a:gd name="T27" fmla="*/ 127 h 127"/>
                <a:gd name="T28" fmla="*/ 69 w 69"/>
                <a:gd name="T29" fmla="*/ 117 h 127"/>
                <a:gd name="T30" fmla="*/ 69 w 69"/>
                <a:gd name="T31" fmla="*/ 73 h 127"/>
                <a:gd name="T32" fmla="*/ 63 w 69"/>
                <a:gd name="T33" fmla="*/ 73 h 127"/>
                <a:gd name="T34" fmla="*/ 30 w 69"/>
                <a:gd name="T35" fmla="*/ 11 h 127"/>
                <a:gd name="T36" fmla="*/ 40 w 69"/>
                <a:gd name="T37" fmla="*/ 11 h 127"/>
                <a:gd name="T38" fmla="*/ 41 w 69"/>
                <a:gd name="T39" fmla="*/ 13 h 127"/>
                <a:gd name="T40" fmla="*/ 40 w 69"/>
                <a:gd name="T41" fmla="*/ 14 h 127"/>
                <a:gd name="T42" fmla="*/ 30 w 69"/>
                <a:gd name="T43" fmla="*/ 14 h 127"/>
                <a:gd name="T44" fmla="*/ 28 w 69"/>
                <a:gd name="T45" fmla="*/ 13 h 127"/>
                <a:gd name="T46" fmla="*/ 30 w 69"/>
                <a:gd name="T47" fmla="*/ 11 h 127"/>
                <a:gd name="T48" fmla="*/ 34 w 69"/>
                <a:gd name="T49" fmla="*/ 121 h 127"/>
                <a:gd name="T50" fmla="*/ 29 w 69"/>
                <a:gd name="T51" fmla="*/ 116 h 127"/>
                <a:gd name="T52" fmla="*/ 34 w 69"/>
                <a:gd name="T53" fmla="*/ 111 h 127"/>
                <a:gd name="T54" fmla="*/ 40 w 69"/>
                <a:gd name="T55" fmla="*/ 116 h 127"/>
                <a:gd name="T56" fmla="*/ 34 w 69"/>
                <a:gd name="T57" fmla="*/ 121 h 127"/>
                <a:gd name="T58" fmla="*/ 34 w 69"/>
                <a:gd name="T59" fmla="*/ 121 h 127"/>
                <a:gd name="T60" fmla="*/ 34 w 69"/>
                <a:gd name="T61" fmla="*/ 121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" h="127">
                  <a:moveTo>
                    <a:pt x="63" y="73"/>
                  </a:moveTo>
                  <a:cubicBezTo>
                    <a:pt x="63" y="107"/>
                    <a:pt x="63" y="107"/>
                    <a:pt x="63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23"/>
                    <a:pt x="5" y="127"/>
                    <a:pt x="11" y="127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65" y="127"/>
                    <a:pt x="69" y="123"/>
                    <a:pt x="69" y="117"/>
                  </a:cubicBezTo>
                  <a:cubicBezTo>
                    <a:pt x="69" y="73"/>
                    <a:pt x="69" y="73"/>
                    <a:pt x="69" y="73"/>
                  </a:cubicBezTo>
                  <a:lnTo>
                    <a:pt x="63" y="73"/>
                  </a:lnTo>
                  <a:close/>
                  <a:moveTo>
                    <a:pt x="3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1" y="11"/>
                    <a:pt x="41" y="12"/>
                    <a:pt x="41" y="13"/>
                  </a:cubicBezTo>
                  <a:cubicBezTo>
                    <a:pt x="41" y="13"/>
                    <a:pt x="41" y="14"/>
                    <a:pt x="4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8" y="13"/>
                    <a:pt x="28" y="13"/>
                  </a:cubicBezTo>
                  <a:cubicBezTo>
                    <a:pt x="28" y="12"/>
                    <a:pt x="29" y="11"/>
                    <a:pt x="30" y="11"/>
                  </a:cubicBezTo>
                  <a:close/>
                  <a:moveTo>
                    <a:pt x="34" y="121"/>
                  </a:moveTo>
                  <a:cubicBezTo>
                    <a:pt x="32" y="121"/>
                    <a:pt x="29" y="119"/>
                    <a:pt x="29" y="116"/>
                  </a:cubicBezTo>
                  <a:cubicBezTo>
                    <a:pt x="29" y="113"/>
                    <a:pt x="32" y="111"/>
                    <a:pt x="34" y="111"/>
                  </a:cubicBezTo>
                  <a:cubicBezTo>
                    <a:pt x="37" y="111"/>
                    <a:pt x="40" y="113"/>
                    <a:pt x="40" y="116"/>
                  </a:cubicBezTo>
                  <a:cubicBezTo>
                    <a:pt x="40" y="119"/>
                    <a:pt x="37" y="121"/>
                    <a:pt x="34" y="121"/>
                  </a:cubicBezTo>
                  <a:close/>
                  <a:moveTo>
                    <a:pt x="34" y="121"/>
                  </a:moveTo>
                  <a:cubicBezTo>
                    <a:pt x="34" y="121"/>
                    <a:pt x="34" y="121"/>
                    <a:pt x="34" y="1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6" name="Rectangle 50">
              <a:extLst>
                <a:ext uri="{FF2B5EF4-FFF2-40B4-BE49-F238E27FC236}">
                  <a16:creationId xmlns:a16="http://schemas.microsoft.com/office/drawing/2014/main" id="{BCE4D6FB-E55F-3FD7-F42D-CA19FEAC2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5475" y="3086100"/>
              <a:ext cx="115888" cy="254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7" name="Rectangle 51">
              <a:extLst>
                <a:ext uri="{FF2B5EF4-FFF2-40B4-BE49-F238E27FC236}">
                  <a16:creationId xmlns:a16="http://schemas.microsoft.com/office/drawing/2014/main" id="{D3B3F1AD-F7EF-0F20-D646-102693BA1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5638" y="3133725"/>
              <a:ext cx="85725" cy="2222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  <p:sp>
          <p:nvSpPr>
            <p:cNvPr id="308" name="Rectangle 52">
              <a:extLst>
                <a:ext uri="{FF2B5EF4-FFF2-40B4-BE49-F238E27FC236}">
                  <a16:creationId xmlns:a16="http://schemas.microsoft.com/office/drawing/2014/main" id="{DB7F3784-BF05-7274-B40E-17A080E4F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1200" y="3182937"/>
              <a:ext cx="30163" cy="2222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</a:endParaRPr>
            </a:p>
          </p:txBody>
        </p:sp>
      </p:grpSp>
      <p:grpSp>
        <p:nvGrpSpPr>
          <p:cNvPr id="310" name="Group 63">
            <a:extLst>
              <a:ext uri="{FF2B5EF4-FFF2-40B4-BE49-F238E27FC236}">
                <a16:creationId xmlns:a16="http://schemas.microsoft.com/office/drawing/2014/main" id="{24832474-93DB-EEC3-FB7E-FD1A051B18ED}"/>
              </a:ext>
            </a:extLst>
          </p:cNvPr>
          <p:cNvGrpSpPr/>
          <p:nvPr/>
        </p:nvGrpSpPr>
        <p:grpSpPr>
          <a:xfrm>
            <a:off x="1446107" y="2104051"/>
            <a:ext cx="45719" cy="590333"/>
            <a:chOff x="2203450" y="2146300"/>
            <a:chExt cx="93663" cy="1446212"/>
          </a:xfrm>
          <a:solidFill>
            <a:schemeClr val="bg1"/>
          </a:solidFill>
        </p:grpSpPr>
        <p:sp>
          <p:nvSpPr>
            <p:cNvPr id="311" name="Rectangle 14">
              <a:extLst>
                <a:ext uri="{FF2B5EF4-FFF2-40B4-BE49-F238E27FC236}">
                  <a16:creationId xmlns:a16="http://schemas.microsoft.com/office/drawing/2014/main" id="{7B52BAAB-B73B-91FE-F0DE-113F112BA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1550" y="2192337"/>
              <a:ext cx="14288" cy="30163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  <a:defRPr/>
              </a:pPr>
              <a:endParaRPr lang="en-IN" sz="135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312" name="Oval 15">
              <a:extLst>
                <a:ext uri="{FF2B5EF4-FFF2-40B4-BE49-F238E27FC236}">
                  <a16:creationId xmlns:a16="http://schemas.microsoft.com/office/drawing/2014/main" id="{D71AF935-8650-B2F1-B85A-CC59CFC95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3450" y="2146300"/>
              <a:ext cx="93663" cy="90488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  <a:defRPr/>
              </a:pPr>
              <a:endParaRPr lang="en-IN" sz="135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  <p:cxnSp>
          <p:nvCxnSpPr>
            <p:cNvPr id="313" name="Straight Connector 57">
              <a:extLst>
                <a:ext uri="{FF2B5EF4-FFF2-40B4-BE49-F238E27FC236}">
                  <a16:creationId xmlns:a16="http://schemas.microsoft.com/office/drawing/2014/main" id="{7557792A-4F6F-B4D6-F29B-BF733A5ABB18}"/>
                </a:ext>
              </a:extLst>
            </p:cNvPr>
            <p:cNvCxnSpPr>
              <a:stCxn id="312" idx="4"/>
            </p:cNvCxnSpPr>
            <p:nvPr/>
          </p:nvCxnSpPr>
          <p:spPr>
            <a:xfrm flipH="1">
              <a:off x="2241550" y="2236788"/>
              <a:ext cx="8732" cy="1355724"/>
            </a:xfrm>
            <a:prstGeom prst="line">
              <a:avLst/>
            </a:prstGeom>
            <a:grpFill/>
            <a:ln w="6350" cap="flat" cmpd="sng" algn="ctr">
              <a:solidFill>
                <a:schemeClr val="bg1"/>
              </a:solidFill>
              <a:prstDash val="lgDash"/>
              <a:miter lim="800000"/>
            </a:ln>
            <a:effectLst/>
          </p:spPr>
        </p:cxnSp>
      </p:grpSp>
      <p:grpSp>
        <p:nvGrpSpPr>
          <p:cNvPr id="314" name="Group 64">
            <a:extLst>
              <a:ext uri="{FF2B5EF4-FFF2-40B4-BE49-F238E27FC236}">
                <a16:creationId xmlns:a16="http://schemas.microsoft.com/office/drawing/2014/main" id="{E2C8C232-5654-0DE8-411C-DA4D2E308D2E}"/>
              </a:ext>
            </a:extLst>
          </p:cNvPr>
          <p:cNvGrpSpPr/>
          <p:nvPr/>
        </p:nvGrpSpPr>
        <p:grpSpPr>
          <a:xfrm>
            <a:off x="5619864" y="2104051"/>
            <a:ext cx="45719" cy="590333"/>
            <a:chOff x="5507038" y="2146300"/>
            <a:chExt cx="93663" cy="1446212"/>
          </a:xfrm>
          <a:solidFill>
            <a:schemeClr val="bg1"/>
          </a:solidFill>
        </p:grpSpPr>
        <p:sp>
          <p:nvSpPr>
            <p:cNvPr id="315" name="Rectangle 18">
              <a:extLst>
                <a:ext uri="{FF2B5EF4-FFF2-40B4-BE49-F238E27FC236}">
                  <a16:creationId xmlns:a16="http://schemas.microsoft.com/office/drawing/2014/main" id="{534D00D1-DEB3-5E62-6EA2-FE9BBD449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2192337"/>
              <a:ext cx="14288" cy="30163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  <a:defRPr/>
              </a:pPr>
              <a:endParaRPr lang="en-IN" sz="135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316" name="Oval 19">
              <a:extLst>
                <a:ext uri="{FF2B5EF4-FFF2-40B4-BE49-F238E27FC236}">
                  <a16:creationId xmlns:a16="http://schemas.microsoft.com/office/drawing/2014/main" id="{CB87B408-67D6-FDC6-FB79-1F495DEBB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2146300"/>
              <a:ext cx="93663" cy="90488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  <a:defRPr/>
              </a:pPr>
              <a:endParaRPr lang="en-IN" sz="135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  <p:cxnSp>
          <p:nvCxnSpPr>
            <p:cNvPr id="317" name="Straight Connector 58">
              <a:extLst>
                <a:ext uri="{FF2B5EF4-FFF2-40B4-BE49-F238E27FC236}">
                  <a16:creationId xmlns:a16="http://schemas.microsoft.com/office/drawing/2014/main" id="{CFDED8F7-FCF2-5EAF-024B-9800048C2F9C}"/>
                </a:ext>
              </a:extLst>
            </p:cNvPr>
            <p:cNvCxnSpPr/>
            <p:nvPr/>
          </p:nvCxnSpPr>
          <p:spPr>
            <a:xfrm flipH="1">
              <a:off x="5543947" y="2236788"/>
              <a:ext cx="8732" cy="1355724"/>
            </a:xfrm>
            <a:prstGeom prst="line">
              <a:avLst/>
            </a:prstGeom>
            <a:grpFill/>
            <a:ln w="6350" cap="flat" cmpd="sng" algn="ctr">
              <a:solidFill>
                <a:schemeClr val="bg1"/>
              </a:solidFill>
              <a:prstDash val="lgDash"/>
              <a:miter lim="800000"/>
            </a:ln>
            <a:effectLst/>
          </p:spPr>
        </p:cxnSp>
      </p:grpSp>
      <p:sp>
        <p:nvSpPr>
          <p:cNvPr id="326" name="Freeform 9">
            <a:extLst>
              <a:ext uri="{FF2B5EF4-FFF2-40B4-BE49-F238E27FC236}">
                <a16:creationId xmlns:a16="http://schemas.microsoft.com/office/drawing/2014/main" id="{396ADB4F-5028-5089-C0A3-9F6D2962C6AE}"/>
              </a:ext>
            </a:extLst>
          </p:cNvPr>
          <p:cNvSpPr/>
          <p:nvPr/>
        </p:nvSpPr>
        <p:spPr bwMode="auto">
          <a:xfrm>
            <a:off x="7003525" y="2694384"/>
            <a:ext cx="1314450" cy="369094"/>
          </a:xfrm>
          <a:custGeom>
            <a:avLst/>
            <a:gdLst>
              <a:gd name="T0" fmla="*/ 75 w 467"/>
              <a:gd name="T1" fmla="*/ 125 h 131"/>
              <a:gd name="T2" fmla="*/ 5 w 467"/>
              <a:gd name="T3" fmla="*/ 18 h 131"/>
              <a:gd name="T4" fmla="*/ 14 w 467"/>
              <a:gd name="T5" fmla="*/ 0 h 131"/>
              <a:gd name="T6" fmla="*/ 382 w 467"/>
              <a:gd name="T7" fmla="*/ 0 h 131"/>
              <a:gd name="T8" fmla="*/ 392 w 467"/>
              <a:gd name="T9" fmla="*/ 6 h 131"/>
              <a:gd name="T10" fmla="*/ 462 w 467"/>
              <a:gd name="T11" fmla="*/ 113 h 131"/>
              <a:gd name="T12" fmla="*/ 453 w 467"/>
              <a:gd name="T13" fmla="*/ 131 h 131"/>
              <a:gd name="T14" fmla="*/ 85 w 467"/>
              <a:gd name="T15" fmla="*/ 131 h 131"/>
              <a:gd name="T16" fmla="*/ 75 w 467"/>
              <a:gd name="T17" fmla="*/ 125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7" h="131">
                <a:moveTo>
                  <a:pt x="75" y="125"/>
                </a:moveTo>
                <a:cubicBezTo>
                  <a:pt x="5" y="18"/>
                  <a:pt x="5" y="18"/>
                  <a:pt x="5" y="18"/>
                </a:cubicBezTo>
                <a:cubicBezTo>
                  <a:pt x="0" y="10"/>
                  <a:pt x="5" y="0"/>
                  <a:pt x="14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86" y="0"/>
                  <a:pt x="390" y="2"/>
                  <a:pt x="392" y="6"/>
                </a:cubicBezTo>
                <a:cubicBezTo>
                  <a:pt x="462" y="113"/>
                  <a:pt x="462" y="113"/>
                  <a:pt x="462" y="113"/>
                </a:cubicBezTo>
                <a:cubicBezTo>
                  <a:pt x="467" y="121"/>
                  <a:pt x="462" y="131"/>
                  <a:pt x="453" y="131"/>
                </a:cubicBezTo>
                <a:cubicBezTo>
                  <a:pt x="85" y="131"/>
                  <a:pt x="85" y="131"/>
                  <a:pt x="85" y="131"/>
                </a:cubicBezTo>
                <a:cubicBezTo>
                  <a:pt x="81" y="131"/>
                  <a:pt x="77" y="129"/>
                  <a:pt x="75" y="125"/>
                </a:cubicBezTo>
                <a:close/>
              </a:path>
            </a:pathLst>
          </a:custGeom>
          <a:solidFill>
            <a:srgbClr val="EE852A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</a:endParaRPr>
          </a:p>
        </p:txBody>
      </p:sp>
      <p:sp>
        <p:nvSpPr>
          <p:cNvPr id="335" name="TextBox 70">
            <a:extLst>
              <a:ext uri="{FF2B5EF4-FFF2-40B4-BE49-F238E27FC236}">
                <a16:creationId xmlns:a16="http://schemas.microsoft.com/office/drawing/2014/main" id="{BE2AE314-A376-16E1-C006-3C75B11AFAC0}"/>
              </a:ext>
            </a:extLst>
          </p:cNvPr>
          <p:cNvSpPr txBox="1"/>
          <p:nvPr/>
        </p:nvSpPr>
        <p:spPr>
          <a:xfrm>
            <a:off x="1151516" y="26889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800" b="1" kern="1200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1983</a:t>
            </a:r>
            <a:endParaRPr lang="en-IN" sz="18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6" name="TextBox 71">
            <a:extLst>
              <a:ext uri="{FF2B5EF4-FFF2-40B4-BE49-F238E27FC236}">
                <a16:creationId xmlns:a16="http://schemas.microsoft.com/office/drawing/2014/main" id="{ACBA77A7-4002-08FB-406F-4E64D609A301}"/>
              </a:ext>
            </a:extLst>
          </p:cNvPr>
          <p:cNvSpPr txBox="1"/>
          <p:nvPr/>
        </p:nvSpPr>
        <p:spPr>
          <a:xfrm>
            <a:off x="3248335" y="26832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TW" sz="1800" b="1" kern="1200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1993</a:t>
            </a:r>
            <a:endParaRPr lang="en-IN" sz="18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7" name="TextBox 72">
            <a:extLst>
              <a:ext uri="{FF2B5EF4-FFF2-40B4-BE49-F238E27FC236}">
                <a16:creationId xmlns:a16="http://schemas.microsoft.com/office/drawing/2014/main" id="{9859B087-70F2-DD5C-C127-A0B41DD05C53}"/>
              </a:ext>
            </a:extLst>
          </p:cNvPr>
          <p:cNvSpPr txBox="1"/>
          <p:nvPr/>
        </p:nvSpPr>
        <p:spPr>
          <a:xfrm>
            <a:off x="5322386" y="2683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TW" sz="1800" b="1" kern="1200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1995</a:t>
            </a:r>
            <a:endParaRPr lang="en-IN" sz="18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8" name="TextBox 73">
            <a:extLst>
              <a:ext uri="{FF2B5EF4-FFF2-40B4-BE49-F238E27FC236}">
                <a16:creationId xmlns:a16="http://schemas.microsoft.com/office/drawing/2014/main" id="{7B98A928-7923-A729-FF8C-B1B3E5A1D2AB}"/>
              </a:ext>
            </a:extLst>
          </p:cNvPr>
          <p:cNvSpPr txBox="1"/>
          <p:nvPr/>
        </p:nvSpPr>
        <p:spPr>
          <a:xfrm>
            <a:off x="7373304" y="26836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TW" sz="1800" b="1" kern="1200" dirty="0">
                <a:solidFill>
                  <a:prstClr val="whit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1997</a:t>
            </a:r>
            <a:endParaRPr lang="en-IN" sz="18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1" name="TextBox 76">
            <a:extLst>
              <a:ext uri="{FF2B5EF4-FFF2-40B4-BE49-F238E27FC236}">
                <a16:creationId xmlns:a16="http://schemas.microsoft.com/office/drawing/2014/main" id="{62C7D675-3B2F-6452-1F6D-D50C04514F65}"/>
              </a:ext>
            </a:extLst>
          </p:cNvPr>
          <p:cNvSpPr txBox="1"/>
          <p:nvPr/>
        </p:nvSpPr>
        <p:spPr>
          <a:xfrm>
            <a:off x="352703" y="1210632"/>
            <a:ext cx="2322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TW" sz="16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Open Sans" panose="020B0606030504020204" pitchFamily="34" charset="0"/>
              </a:rPr>
              <a:t>9</a:t>
            </a:r>
            <a:r>
              <a:rPr lang="zh-TW" altLang="en-US" sz="16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Open Sans" panose="020B0606030504020204" pitchFamily="34" charset="0"/>
              </a:rPr>
              <a:t>月</a:t>
            </a:r>
            <a:r>
              <a:rPr lang="en-US" altLang="zh-TW" sz="16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Open Sans" panose="020B0606030504020204" pitchFamily="34" charset="0"/>
              </a:rPr>
              <a:t>15</a:t>
            </a:r>
            <a:r>
              <a:rPr lang="zh-TW" altLang="en-US" sz="16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Open Sans" panose="020B0606030504020204" pitchFamily="34" charset="0"/>
              </a:rPr>
              <a:t>日在美國華盛頓州西雅圖市開設了好市多第一家倉儲量販店</a:t>
            </a:r>
            <a:endParaRPr lang="en-IN" sz="1600" b="1" kern="1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Open Sans" panose="020B0606030504020204" pitchFamily="34" charset="0"/>
            </a:endParaRPr>
          </a:p>
        </p:txBody>
      </p:sp>
      <p:grpSp>
        <p:nvGrpSpPr>
          <p:cNvPr id="347" name="Group 64">
            <a:extLst>
              <a:ext uri="{FF2B5EF4-FFF2-40B4-BE49-F238E27FC236}">
                <a16:creationId xmlns:a16="http://schemas.microsoft.com/office/drawing/2014/main" id="{6A8F48BF-1936-5251-C8F0-2421832C1FB9}"/>
              </a:ext>
            </a:extLst>
          </p:cNvPr>
          <p:cNvGrpSpPr/>
          <p:nvPr/>
        </p:nvGrpSpPr>
        <p:grpSpPr>
          <a:xfrm rot="10800000">
            <a:off x="3539422" y="3052617"/>
            <a:ext cx="45719" cy="590333"/>
            <a:chOff x="5507038" y="2146300"/>
            <a:chExt cx="93663" cy="1446212"/>
          </a:xfrm>
          <a:solidFill>
            <a:schemeClr val="bg1"/>
          </a:solidFill>
        </p:grpSpPr>
        <p:sp>
          <p:nvSpPr>
            <p:cNvPr id="348" name="Rectangle 18">
              <a:extLst>
                <a:ext uri="{FF2B5EF4-FFF2-40B4-BE49-F238E27FC236}">
                  <a16:creationId xmlns:a16="http://schemas.microsoft.com/office/drawing/2014/main" id="{824962F1-EE38-21D1-E76A-6184B6E1B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2192337"/>
              <a:ext cx="14288" cy="30163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  <a:defRPr/>
              </a:pPr>
              <a:endParaRPr lang="en-IN" sz="135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349" name="Oval 19">
              <a:extLst>
                <a:ext uri="{FF2B5EF4-FFF2-40B4-BE49-F238E27FC236}">
                  <a16:creationId xmlns:a16="http://schemas.microsoft.com/office/drawing/2014/main" id="{DD89F92D-DC27-BC09-C7CB-CFBEC0865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2146300"/>
              <a:ext cx="93663" cy="90488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  <a:defRPr/>
              </a:pPr>
              <a:endParaRPr lang="en-IN" sz="135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  <p:cxnSp>
          <p:nvCxnSpPr>
            <p:cNvPr id="350" name="Straight Connector 58">
              <a:extLst>
                <a:ext uri="{FF2B5EF4-FFF2-40B4-BE49-F238E27FC236}">
                  <a16:creationId xmlns:a16="http://schemas.microsoft.com/office/drawing/2014/main" id="{367F32B3-D5E6-8A8C-D3DB-276CA5382EDC}"/>
                </a:ext>
              </a:extLst>
            </p:cNvPr>
            <p:cNvCxnSpPr/>
            <p:nvPr/>
          </p:nvCxnSpPr>
          <p:spPr>
            <a:xfrm flipH="1">
              <a:off x="5543947" y="2236788"/>
              <a:ext cx="8732" cy="1355724"/>
            </a:xfrm>
            <a:prstGeom prst="line">
              <a:avLst/>
            </a:prstGeom>
            <a:grpFill/>
            <a:ln w="6350" cap="flat" cmpd="sng" algn="ctr">
              <a:solidFill>
                <a:schemeClr val="bg1"/>
              </a:solidFill>
              <a:prstDash val="lgDash"/>
              <a:miter lim="800000"/>
            </a:ln>
            <a:effectLst/>
          </p:spPr>
        </p:cxnSp>
      </p:grpSp>
      <p:grpSp>
        <p:nvGrpSpPr>
          <p:cNvPr id="351" name="Group 64">
            <a:extLst>
              <a:ext uri="{FF2B5EF4-FFF2-40B4-BE49-F238E27FC236}">
                <a16:creationId xmlns:a16="http://schemas.microsoft.com/office/drawing/2014/main" id="{652F79C6-15C7-64D5-D7D4-64AE3AEB5118}"/>
              </a:ext>
            </a:extLst>
          </p:cNvPr>
          <p:cNvGrpSpPr/>
          <p:nvPr/>
        </p:nvGrpSpPr>
        <p:grpSpPr>
          <a:xfrm rot="10800000">
            <a:off x="7665870" y="3049438"/>
            <a:ext cx="45719" cy="590333"/>
            <a:chOff x="5507038" y="2146300"/>
            <a:chExt cx="93663" cy="1446212"/>
          </a:xfrm>
          <a:solidFill>
            <a:schemeClr val="bg1"/>
          </a:solidFill>
        </p:grpSpPr>
        <p:sp>
          <p:nvSpPr>
            <p:cNvPr id="352" name="Rectangle 18">
              <a:extLst>
                <a:ext uri="{FF2B5EF4-FFF2-40B4-BE49-F238E27FC236}">
                  <a16:creationId xmlns:a16="http://schemas.microsoft.com/office/drawing/2014/main" id="{2EED91DF-5589-979C-91E7-4D3DE53DA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5138" y="2192337"/>
              <a:ext cx="14288" cy="30163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  <a:defRPr/>
              </a:pPr>
              <a:endParaRPr lang="en-IN" sz="135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353" name="Oval 19">
              <a:extLst>
                <a:ext uri="{FF2B5EF4-FFF2-40B4-BE49-F238E27FC236}">
                  <a16:creationId xmlns:a16="http://schemas.microsoft.com/office/drawing/2014/main" id="{4153B09F-A187-0E78-96EA-D0492B3BE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038" y="2146300"/>
              <a:ext cx="93663" cy="90488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  <a:defRPr/>
              </a:pPr>
              <a:endParaRPr lang="en-IN" sz="135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  <p:cxnSp>
          <p:nvCxnSpPr>
            <p:cNvPr id="354" name="Straight Connector 58">
              <a:extLst>
                <a:ext uri="{FF2B5EF4-FFF2-40B4-BE49-F238E27FC236}">
                  <a16:creationId xmlns:a16="http://schemas.microsoft.com/office/drawing/2014/main" id="{1D3AA383-DE63-4E94-4755-392B4563EB60}"/>
                </a:ext>
              </a:extLst>
            </p:cNvPr>
            <p:cNvCxnSpPr/>
            <p:nvPr/>
          </p:nvCxnSpPr>
          <p:spPr>
            <a:xfrm flipH="1">
              <a:off x="5543947" y="2236788"/>
              <a:ext cx="8732" cy="1355724"/>
            </a:xfrm>
            <a:prstGeom prst="line">
              <a:avLst/>
            </a:prstGeom>
            <a:grpFill/>
            <a:ln w="6350" cap="flat" cmpd="sng" algn="ctr">
              <a:solidFill>
                <a:schemeClr val="bg1"/>
              </a:solidFill>
              <a:prstDash val="lgDash"/>
              <a:miter lim="800000"/>
            </a:ln>
            <a:effectLst/>
          </p:spPr>
        </p:cxnSp>
      </p:grpSp>
      <p:pic>
        <p:nvPicPr>
          <p:cNvPr id="355" name="圖片 354">
            <a:extLst>
              <a:ext uri="{FF2B5EF4-FFF2-40B4-BE49-F238E27FC236}">
                <a16:creationId xmlns:a16="http://schemas.microsoft.com/office/drawing/2014/main" id="{5F2DFD80-FCB0-E573-2A0D-8CE77DF6F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63" y="3142289"/>
            <a:ext cx="275270" cy="365523"/>
          </a:xfrm>
          <a:prstGeom prst="rect">
            <a:avLst/>
          </a:prstGeom>
        </p:spPr>
      </p:pic>
      <p:sp>
        <p:nvSpPr>
          <p:cNvPr id="356" name="TextBox 76">
            <a:extLst>
              <a:ext uri="{FF2B5EF4-FFF2-40B4-BE49-F238E27FC236}">
                <a16:creationId xmlns:a16="http://schemas.microsoft.com/office/drawing/2014/main" id="{298DB1FC-16D4-AA22-9625-A22609DB267B}"/>
              </a:ext>
            </a:extLst>
          </p:cNvPr>
          <p:cNvSpPr txBox="1"/>
          <p:nvPr/>
        </p:nvSpPr>
        <p:spPr>
          <a:xfrm>
            <a:off x="2453171" y="3665905"/>
            <a:ext cx="2322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zh-TW" altLang="en-US" sz="16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Open Sans" panose="020B0606030504020204" pitchFamily="34" charset="0"/>
              </a:rPr>
              <a:t>與</a:t>
            </a:r>
            <a:r>
              <a:rPr lang="en-US" altLang="zh-TW" sz="16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Open Sans" panose="020B0606030504020204" pitchFamily="34" charset="0"/>
              </a:rPr>
              <a:t>Price Club</a:t>
            </a:r>
            <a:r>
              <a:rPr lang="zh-TW" altLang="en-US" sz="16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Open Sans" panose="020B0606030504020204" pitchFamily="34" charset="0"/>
              </a:rPr>
              <a:t>合併</a:t>
            </a:r>
            <a:endParaRPr lang="en-US" altLang="zh-TW" sz="1600" b="1" kern="1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Open Sans" panose="020B0606030504020204" pitchFamily="34" charset="0"/>
            </a:endParaRPr>
          </a:p>
          <a:p>
            <a:pPr algn="ctr" defTabSz="685800">
              <a:buClrTx/>
            </a:pPr>
            <a:r>
              <a:rPr lang="zh-TW" altLang="en-US" sz="16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Open Sans" panose="020B0606030504020204" pitchFamily="34" charset="0"/>
              </a:rPr>
              <a:t>名為</a:t>
            </a:r>
            <a:r>
              <a:rPr lang="en-US" altLang="zh-TW" sz="16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Open Sans" panose="020B0606030504020204" pitchFamily="34" charset="0"/>
              </a:rPr>
              <a:t>PriceCostco</a:t>
            </a:r>
            <a:r>
              <a:rPr lang="zh-TW" altLang="en-US" sz="16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Open Sans" panose="020B0606030504020204" pitchFamily="34" charset="0"/>
              </a:rPr>
              <a:t>公司</a:t>
            </a:r>
            <a:endParaRPr lang="en-IN" sz="1600" b="1" kern="1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Open Sans" panose="020B0606030504020204" pitchFamily="34" charset="0"/>
            </a:endParaRPr>
          </a:p>
        </p:txBody>
      </p:sp>
      <p:sp>
        <p:nvSpPr>
          <p:cNvPr id="357" name="TextBox 76">
            <a:extLst>
              <a:ext uri="{FF2B5EF4-FFF2-40B4-BE49-F238E27FC236}">
                <a16:creationId xmlns:a16="http://schemas.microsoft.com/office/drawing/2014/main" id="{1785B9B2-3DD2-5E72-332F-A964534406DB}"/>
              </a:ext>
            </a:extLst>
          </p:cNvPr>
          <p:cNvSpPr txBox="1"/>
          <p:nvPr/>
        </p:nvSpPr>
        <p:spPr>
          <a:xfrm>
            <a:off x="6371757" y="3670199"/>
            <a:ext cx="2577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zh-TW" altLang="en-US" sz="16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Open Sans" panose="020B0606030504020204" pitchFamily="34" charset="0"/>
              </a:rPr>
              <a:t>改名為</a:t>
            </a:r>
            <a:r>
              <a:rPr lang="en-US" altLang="zh-TW" sz="16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Open Sans" panose="020B0606030504020204" pitchFamily="34" charset="0"/>
              </a:rPr>
              <a:t>Costco Wholesale Corporation</a:t>
            </a:r>
            <a:endParaRPr lang="en-IN" sz="1600" b="1" kern="1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Open Sans" panose="020B0606030504020204" pitchFamily="34" charset="0"/>
            </a:endParaRPr>
          </a:p>
        </p:txBody>
      </p:sp>
      <p:sp>
        <p:nvSpPr>
          <p:cNvPr id="358" name="TextBox 76">
            <a:extLst>
              <a:ext uri="{FF2B5EF4-FFF2-40B4-BE49-F238E27FC236}">
                <a16:creationId xmlns:a16="http://schemas.microsoft.com/office/drawing/2014/main" id="{CD6D2835-97BF-BAE7-11AA-E036125EF44F}"/>
              </a:ext>
            </a:extLst>
          </p:cNvPr>
          <p:cNvSpPr txBox="1"/>
          <p:nvPr/>
        </p:nvSpPr>
        <p:spPr>
          <a:xfrm>
            <a:off x="4520382" y="1419656"/>
            <a:ext cx="2322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zh-TW" altLang="en-US" sz="16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Open Sans" panose="020B0606030504020204" pitchFamily="34" charset="0"/>
              </a:rPr>
              <a:t>成立自有品牌「</a:t>
            </a:r>
            <a:r>
              <a:rPr lang="en-US" altLang="zh-TW" sz="16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Open Sans" panose="020B0606030504020204" pitchFamily="34" charset="0"/>
              </a:rPr>
              <a:t>Kirkland Signature</a:t>
            </a:r>
            <a:r>
              <a:rPr lang="zh-TW" altLang="en-US" sz="16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Open Sans" panose="020B0606030504020204" pitchFamily="34" charset="0"/>
              </a:rPr>
              <a:t>」</a:t>
            </a:r>
            <a:endParaRPr lang="en-IN" sz="1600" b="1" kern="1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Open Sans" panose="020B0606030504020204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46BA153-B52F-6362-6137-6C4FF4A7F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7731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3444;p36">
            <a:extLst>
              <a:ext uri="{FF2B5EF4-FFF2-40B4-BE49-F238E27FC236}">
                <a16:creationId xmlns:a16="http://schemas.microsoft.com/office/drawing/2014/main" id="{BF39E916-4676-716D-CC9E-20BED5DEF2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720" y="262202"/>
            <a:ext cx="2312273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zh-TW" altLang="en-US" sz="3200" b="1" dirty="0">
                <a:solidFill>
                  <a:schemeClr val="accent3"/>
                </a:solidFill>
                <a:latin typeface="標楷體" pitchFamily="65" charset="-120"/>
                <a:ea typeface="標楷體" pitchFamily="65" charset="-120"/>
              </a:rPr>
              <a:t>巨頭的起源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AF57E6A-507B-0B9A-8D2D-3E257787031E}"/>
              </a:ext>
            </a:extLst>
          </p:cNvPr>
          <p:cNvSpPr txBox="1"/>
          <p:nvPr/>
        </p:nvSpPr>
        <p:spPr>
          <a:xfrm>
            <a:off x="86711" y="4656221"/>
            <a:ext cx="8458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https://www.youtube.com/watch?v=Ua-8r6vL2uE&amp;ab_channel=%E5%95%BE%E5%95%BE%E9%9E%8B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線上媒體 1" title="【Costco發跡史】為什麼只是想買個衛生紙，卻每次都買了一堆東西回家？好市多是如何榨乾你的錢包的！｜Costco好市多｜巨頭的起源">
            <a:hlinkClick r:id="" action="ppaction://media"/>
            <a:extLst>
              <a:ext uri="{FF2B5EF4-FFF2-40B4-BE49-F238E27FC236}">
                <a16:creationId xmlns:a16="http://schemas.microsoft.com/office/drawing/2014/main" id="{A3C7A0C3-180F-033D-0F22-20DFAC6132F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96159" y="898634"/>
            <a:ext cx="7748751" cy="368124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0DCAEB-23D8-56A3-8A35-CC14831A0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43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44;p36">
            <a:extLst>
              <a:ext uri="{FF2B5EF4-FFF2-40B4-BE49-F238E27FC236}">
                <a16:creationId xmlns:a16="http://schemas.microsoft.com/office/drawing/2014/main" id="{B598BD8C-A29E-BE02-AA6D-9E848D31EA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7921" y="321196"/>
            <a:ext cx="6533535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研究動機與目的（含研究問題）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B55D7F5-DFDD-30D2-99AB-EBDF2EEC728C}"/>
              </a:ext>
            </a:extLst>
          </p:cNvPr>
          <p:cNvSpPr txBox="1"/>
          <p:nvPr/>
        </p:nvSpPr>
        <p:spPr>
          <a:xfrm>
            <a:off x="973392" y="1564987"/>
            <a:ext cx="78166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FBAFBD"/>
              </a:buClr>
            </a:pPr>
            <a:r>
              <a:rPr lang="zh-TW" altLang="en-US" sz="16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zh-TW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台灣的量販店規模相對龐大，其中我們發現好市多不同於家樂福採用免費會員卡制度，</a:t>
            </a:r>
            <a:r>
              <a:rPr lang="zh-TW" altLang="en-US" sz="1600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而是</a:t>
            </a:r>
            <a:r>
              <a:rPr lang="zh-TW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必須</a:t>
            </a:r>
            <a:r>
              <a:rPr lang="zh-TW" altLang="en-US" sz="1600" b="1" kern="100" dirty="0">
                <a:solidFill>
                  <a:srgbClr val="FFFF9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辦卡及繳交年費</a:t>
            </a:r>
            <a:r>
              <a:rPr lang="zh-TW" altLang="en-US" sz="1600" b="1" kern="1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r>
              <a:rPr lang="zh-TW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在這樣對消費者不利的條件下，仍有大量消費者願意加入會員，並成為全世界銷售量最大的連鎖會員制倉儲式量販店。</a:t>
            </a:r>
          </a:p>
          <a:p>
            <a:pPr algn="just">
              <a:buClr>
                <a:srgbClr val="FBAFBD"/>
              </a:buClr>
            </a:pPr>
            <a:r>
              <a:rPr lang="zh-TW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經上述，因此我們決定更進一步探討造成此現象背後的原因。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D5D0AE5-F979-A048-629C-4D07175B815F}"/>
              </a:ext>
            </a:extLst>
          </p:cNvPr>
          <p:cNvSpPr txBox="1"/>
          <p:nvPr/>
        </p:nvSpPr>
        <p:spPr>
          <a:xfrm>
            <a:off x="707921" y="105956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b="1" kern="100" dirty="0">
                <a:solidFill>
                  <a:schemeClr val="accent3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2000" b="1" kern="100" dirty="0">
                <a:solidFill>
                  <a:schemeClr val="accent3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研究動機與目的</a:t>
            </a:r>
            <a:endParaRPr lang="zh-TW" altLang="zh-TW" sz="2000" b="1" kern="100" dirty="0">
              <a:solidFill>
                <a:schemeClr val="accent3">
                  <a:lumMod val="7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244EBE0-18C2-BDDE-92FD-AB0F9E5BD36C}"/>
              </a:ext>
            </a:extLst>
          </p:cNvPr>
          <p:cNvSpPr txBox="1"/>
          <p:nvPr/>
        </p:nvSpPr>
        <p:spPr>
          <a:xfrm>
            <a:off x="707921" y="2747516"/>
            <a:ext cx="1519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b="1" kern="100" dirty="0">
                <a:solidFill>
                  <a:schemeClr val="accent3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2000" b="1" kern="100" dirty="0">
                <a:solidFill>
                  <a:schemeClr val="accent3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研究問題</a:t>
            </a:r>
            <a:endParaRPr lang="zh-TW" altLang="zh-TW" sz="2000" b="1" kern="100" dirty="0">
              <a:solidFill>
                <a:schemeClr val="accent3">
                  <a:lumMod val="7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9AC6BC4-F1B6-CA50-D0B4-AE0A3636171C}"/>
              </a:ext>
            </a:extLst>
          </p:cNvPr>
          <p:cNvSpPr txBox="1"/>
          <p:nvPr/>
        </p:nvSpPr>
        <p:spPr>
          <a:xfrm>
            <a:off x="914400" y="3168593"/>
            <a:ext cx="78166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FBAFBD"/>
              </a:buClr>
            </a:pPr>
            <a:r>
              <a:rPr lang="zh-TW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（一）探討好市多經營面分析</a:t>
            </a:r>
          </a:p>
          <a:p>
            <a:pPr algn="just">
              <a:buClr>
                <a:srgbClr val="FBAFBD"/>
              </a:buClr>
            </a:pPr>
            <a:r>
              <a:rPr lang="zh-TW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（二）瞭解好市多績效與管理分析</a:t>
            </a:r>
          </a:p>
          <a:p>
            <a:pPr algn="just">
              <a:buClr>
                <a:srgbClr val="FBAFBD"/>
              </a:buClr>
            </a:pPr>
            <a:r>
              <a:rPr lang="zh-TW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（三）探討好市多策略上的困擾與問題</a:t>
            </a:r>
          </a:p>
          <a:p>
            <a:pPr algn="just">
              <a:buClr>
                <a:srgbClr val="FBAFBD"/>
              </a:buClr>
            </a:pPr>
            <a:r>
              <a:rPr lang="zh-TW" altLang="en-US" sz="16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（四）結論與建議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9689FB-BF75-8102-51BA-4B5A194EC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97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44;p36">
            <a:extLst>
              <a:ext uri="{FF2B5EF4-FFF2-40B4-BE49-F238E27FC236}">
                <a16:creationId xmlns:a16="http://schemas.microsoft.com/office/drawing/2014/main" id="{B598BD8C-A29E-BE02-AA6D-9E848D31EA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3393" y="313821"/>
            <a:ext cx="3215149" cy="538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研究範圍與限制</a:t>
            </a:r>
            <a:endParaRPr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A0478D4-35F0-FD1A-40B3-93CD58D493BF}"/>
              </a:ext>
            </a:extLst>
          </p:cNvPr>
          <p:cNvSpPr txBox="1"/>
          <p:nvPr/>
        </p:nvSpPr>
        <p:spPr>
          <a:xfrm>
            <a:off x="1260987" y="1170959"/>
            <a:ext cx="1858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400" b="1" kern="100" dirty="0">
                <a:solidFill>
                  <a:schemeClr val="accent3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2400" b="1" kern="100" dirty="0">
                <a:solidFill>
                  <a:schemeClr val="accent3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研究範圍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7B497DC-EFF0-259B-25CF-DFFD80CF206A}"/>
              </a:ext>
            </a:extLst>
          </p:cNvPr>
          <p:cNvSpPr txBox="1"/>
          <p:nvPr/>
        </p:nvSpPr>
        <p:spPr>
          <a:xfrm>
            <a:off x="1260987" y="2560131"/>
            <a:ext cx="228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38E4BB"/>
              </a:buClr>
            </a:pPr>
            <a:r>
              <a:rPr lang="en-US" altLang="zh-TW" sz="2400" b="1" kern="100" dirty="0">
                <a:solidFill>
                  <a:schemeClr val="accent3">
                    <a:lumMod val="7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2400" b="1" kern="100" dirty="0">
                <a:solidFill>
                  <a:schemeClr val="accent3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研究限制</a:t>
            </a:r>
            <a:endParaRPr lang="zh-TW" altLang="zh-TW" sz="2400" b="1" kern="100" dirty="0">
              <a:solidFill>
                <a:schemeClr val="accent3">
                  <a:lumMod val="7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FC9C6F29-8F74-B18D-8BDA-5F675EC3B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976" y="1170959"/>
            <a:ext cx="2114037" cy="1271294"/>
          </a:xfrm>
          <a:prstGeom prst="rect">
            <a:avLst/>
          </a:prstGeom>
        </p:spPr>
      </p:pic>
      <p:graphicFrame>
        <p:nvGraphicFramePr>
          <p:cNvPr id="27" name="資料庫圖表 26">
            <a:extLst>
              <a:ext uri="{FF2B5EF4-FFF2-40B4-BE49-F238E27FC236}">
                <a16:creationId xmlns:a16="http://schemas.microsoft.com/office/drawing/2014/main" id="{A5CC4185-D0E7-083D-5D5A-CA7851B376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6561160"/>
              </p:ext>
            </p:extLst>
          </p:nvPr>
        </p:nvGraphicFramePr>
        <p:xfrm>
          <a:off x="1934845" y="3031492"/>
          <a:ext cx="5274310" cy="1366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文字方塊 30">
            <a:extLst>
              <a:ext uri="{FF2B5EF4-FFF2-40B4-BE49-F238E27FC236}">
                <a16:creationId xmlns:a16="http://schemas.microsoft.com/office/drawing/2014/main" id="{F11BD95E-7835-884D-9EA2-0FEAF4DD6333}"/>
              </a:ext>
            </a:extLst>
          </p:cNvPr>
          <p:cNvSpPr txBox="1"/>
          <p:nvPr/>
        </p:nvSpPr>
        <p:spPr>
          <a:xfrm>
            <a:off x="1902542" y="180660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38E4BB"/>
              </a:buClr>
            </a:pPr>
            <a:r>
              <a:rPr lang="zh-TW" altLang="en-US" sz="20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對象：</a:t>
            </a:r>
            <a:r>
              <a:rPr lang="en-US" altLang="zh-TW" sz="20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Costco</a:t>
            </a:r>
            <a:r>
              <a:rPr lang="zh-TW" altLang="en-US" sz="2000" kern="10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好市多</a:t>
            </a:r>
            <a:endParaRPr lang="zh-TW" altLang="zh-TW" sz="2000" kern="100" dirty="0">
              <a:solidFill>
                <a:schemeClr val="accent3">
                  <a:lumMod val="75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75EACE-E2D7-86DB-A7F7-6D4BEF1F5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77A7A3-C065-48DA-9BC8-B7D77835FA7C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0858819"/>
      </p:ext>
    </p:extLst>
  </p:cSld>
  <p:clrMapOvr>
    <a:masterClrMapping/>
  </p:clrMapOvr>
</p:sld>
</file>

<file path=ppt/theme/theme1.xml><?xml version="1.0" encoding="utf-8"?>
<a:theme xmlns:a="http://schemas.openxmlformats.org/drawingml/2006/main" name="Cartoon Working Day MK Plan by Slidesgo">
  <a:themeElements>
    <a:clrScheme name="Simple Light">
      <a:dk1>
        <a:srgbClr val="392A4E"/>
      </a:dk1>
      <a:lt1>
        <a:srgbClr val="FFFFFF"/>
      </a:lt1>
      <a:dk2>
        <a:srgbClr val="171044"/>
      </a:dk2>
      <a:lt2>
        <a:srgbClr val="89567A"/>
      </a:lt2>
      <a:accent1>
        <a:srgbClr val="CC4062"/>
      </a:accent1>
      <a:accent2>
        <a:srgbClr val="504268"/>
      </a:accent2>
      <a:accent3>
        <a:srgbClr val="FFE8CF"/>
      </a:accent3>
      <a:accent4>
        <a:srgbClr val="FFBD4D"/>
      </a:accent4>
      <a:accent5>
        <a:srgbClr val="6B1E51"/>
      </a:accent5>
      <a:accent6>
        <a:srgbClr val="E2514E"/>
      </a:accent6>
      <a:hlink>
        <a:srgbClr val="FFBD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1417</TotalTime>
  <Words>3313</Words>
  <Application>Microsoft Office PowerPoint</Application>
  <PresentationFormat>如螢幕大小 (16:9)</PresentationFormat>
  <Paragraphs>412</Paragraphs>
  <Slides>54</Slides>
  <Notes>21</Notes>
  <HiddenSlides>0</HiddenSlides>
  <MMClips>3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54</vt:i4>
      </vt:variant>
    </vt:vector>
  </HeadingPairs>
  <TitlesOfParts>
    <vt:vector size="70" baseType="lpstr">
      <vt:lpstr>Arial</vt:lpstr>
      <vt:lpstr>Wingdings</vt:lpstr>
      <vt:lpstr>Nunito</vt:lpstr>
      <vt:lpstr>新細明體</vt:lpstr>
      <vt:lpstr>微软雅黑</vt:lpstr>
      <vt:lpstr>Calibri Light</vt:lpstr>
      <vt:lpstr>微軟正黑體</vt:lpstr>
      <vt:lpstr>Calibri</vt:lpstr>
      <vt:lpstr>宋体</vt:lpstr>
      <vt:lpstr>Cherry Cream Soda</vt:lpstr>
      <vt:lpstr>Bebas Neue</vt:lpstr>
      <vt:lpstr>Wide Latin</vt:lpstr>
      <vt:lpstr>標楷體</vt:lpstr>
      <vt:lpstr>Roboto</vt:lpstr>
      <vt:lpstr>Cartoon Working Day MK Plan by Slidesgo</vt:lpstr>
      <vt:lpstr>自訂設計</vt:lpstr>
      <vt:lpstr>Costco 好市多</vt:lpstr>
      <vt:lpstr>Costco</vt:lpstr>
      <vt:lpstr>Costco</vt:lpstr>
      <vt:lpstr>01</vt:lpstr>
      <vt:lpstr>公司介紹及目標</vt:lpstr>
      <vt:lpstr>PowerPoint 簡報</vt:lpstr>
      <vt:lpstr>巨頭的起源</vt:lpstr>
      <vt:lpstr>研究動機與目的（含研究問題）</vt:lpstr>
      <vt:lpstr>研究範圍與限制</vt:lpstr>
      <vt:lpstr>商品退貨研究架構圖</vt:lpstr>
      <vt:lpstr>02</vt:lpstr>
      <vt:lpstr>環境分析</vt:lpstr>
      <vt:lpstr>產業分析</vt:lpstr>
      <vt:lpstr>顧客分析-STP</vt:lpstr>
      <vt:lpstr>顧客分析-顧客購買動機</vt:lpstr>
      <vt:lpstr>PowerPoint 簡報</vt:lpstr>
      <vt:lpstr>PowerPoint 簡報</vt:lpstr>
      <vt:lpstr>03</vt:lpstr>
      <vt:lpstr>經營特色</vt:lpstr>
      <vt:lpstr>經營特色</vt:lpstr>
      <vt:lpstr>目前策略說明-商品策略</vt:lpstr>
      <vt:lpstr>目前策略說明-賣場經營管理</vt:lpstr>
      <vt:lpstr>目前策略說明-賣場經營管理</vt:lpstr>
      <vt:lpstr>目前策略說明-賣場經營管理</vt:lpstr>
      <vt:lpstr>地理涵蓋範圍</vt:lpstr>
      <vt:lpstr>經營績效分析</vt:lpstr>
      <vt:lpstr>經營績效分析-杜邦分析</vt:lpstr>
      <vt:lpstr>經營績效分析-杜邦分析</vt:lpstr>
      <vt:lpstr>組織與管理政策分析</vt:lpstr>
      <vt:lpstr>04</vt:lpstr>
      <vt:lpstr>生產管理績效評估分析</vt:lpstr>
      <vt:lpstr>行銷管理績效評估分析</vt:lpstr>
      <vt:lpstr>行銷管理績效評估分析</vt:lpstr>
      <vt:lpstr>人力資源管理績效評估分析</vt:lpstr>
      <vt:lpstr>PowerPoint 簡報</vt:lpstr>
      <vt:lpstr>研發創新管理績效評估分析</vt:lpstr>
      <vt:lpstr>財務管理績效評估分析</vt:lpstr>
      <vt:lpstr>05</vt:lpstr>
      <vt:lpstr>綜合分析-根本策略分析</vt:lpstr>
      <vt:lpstr>綜合分析-根本策略分析</vt:lpstr>
      <vt:lpstr>綜合分析-根本策略分析</vt:lpstr>
      <vt:lpstr>綜合分析-競爭策略分析</vt:lpstr>
      <vt:lpstr>綜合分析-營運策略分析</vt:lpstr>
      <vt:lpstr>綜合分析-營運策略分析</vt:lpstr>
      <vt:lpstr>06</vt:lpstr>
      <vt:lpstr>PowerPoint 簡報</vt:lpstr>
      <vt:lpstr>07</vt:lpstr>
      <vt:lpstr>結論與建議</vt:lpstr>
      <vt:lpstr>結論與建議</vt:lpstr>
      <vt:lpstr>08</vt:lpstr>
      <vt:lpstr>影片</vt:lpstr>
      <vt:lpstr>資料來源</vt:lpstr>
      <vt:lpstr>資料來源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Cartoon Working Day MK Plan</dc:title>
  <dc:creator>NKUST</dc:creator>
  <cp:lastModifiedBy>巧 薰</cp:lastModifiedBy>
  <cp:revision>199</cp:revision>
  <dcterms:modified xsi:type="dcterms:W3CDTF">2022-12-24T07:12:36Z</dcterms:modified>
</cp:coreProperties>
</file>